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2"/>
  </p:notesMasterIdLst>
  <p:handoutMasterIdLst>
    <p:handoutMasterId r:id="rId33"/>
  </p:handoutMasterIdLst>
  <p:sldIdLst>
    <p:sldId id="256" r:id="rId2"/>
    <p:sldId id="257" r:id="rId3"/>
    <p:sldId id="276" r:id="rId4"/>
    <p:sldId id="260" r:id="rId5"/>
    <p:sldId id="277" r:id="rId6"/>
    <p:sldId id="278" r:id="rId7"/>
    <p:sldId id="258" r:id="rId8"/>
    <p:sldId id="279" r:id="rId9"/>
    <p:sldId id="259" r:id="rId10"/>
    <p:sldId id="280" r:id="rId11"/>
    <p:sldId id="261" r:id="rId12"/>
    <p:sldId id="262" r:id="rId13"/>
    <p:sldId id="263" r:id="rId14"/>
    <p:sldId id="264" r:id="rId15"/>
    <p:sldId id="286" r:id="rId16"/>
    <p:sldId id="265" r:id="rId17"/>
    <p:sldId id="285" r:id="rId18"/>
    <p:sldId id="266" r:id="rId19"/>
    <p:sldId id="283" r:id="rId20"/>
    <p:sldId id="267" r:id="rId21"/>
    <p:sldId id="282" r:id="rId22"/>
    <p:sldId id="275" r:id="rId23"/>
    <p:sldId id="281" r:id="rId24"/>
    <p:sldId id="269" r:id="rId25"/>
    <p:sldId id="270" r:id="rId26"/>
    <p:sldId id="271" r:id="rId27"/>
    <p:sldId id="273" r:id="rId28"/>
    <p:sldId id="284" r:id="rId29"/>
    <p:sldId id="272" r:id="rId30"/>
    <p:sldId id="27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49" autoAdjust="0"/>
    <p:restoredTop sz="94660"/>
  </p:normalViewPr>
  <p:slideViewPr>
    <p:cSldViewPr>
      <p:cViewPr>
        <p:scale>
          <a:sx n="75" d="100"/>
          <a:sy n="75" d="100"/>
        </p:scale>
        <p:origin x="1344" y="-6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60" d="100"/>
          <a:sy n="60" d="100"/>
        </p:scale>
        <p:origin x="-189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85F9D5-9451-4094-BF09-06E0CDEAE7BF}" type="doc">
      <dgm:prSet loTypeId="urn:microsoft.com/office/officeart/2005/8/layout/hList6" loCatId="list" qsTypeId="urn:microsoft.com/office/officeart/2005/8/quickstyle/simple1" qsCatId="simple" csTypeId="urn:microsoft.com/office/officeart/2005/8/colors/accent5_5" csCatId="accent5" phldr="1"/>
      <dgm:spPr/>
      <dgm:t>
        <a:bodyPr/>
        <a:lstStyle/>
        <a:p>
          <a:endParaRPr lang="en-US"/>
        </a:p>
      </dgm:t>
    </dgm:pt>
    <dgm:pt modelId="{F3D2E516-0BF0-4431-9043-63F960063CEA}">
      <dgm:prSet phldrT="[Text]" custT="1"/>
      <dgm:spPr>
        <a:solidFill>
          <a:srgbClr val="C00000">
            <a:alpha val="90000"/>
          </a:srgbClr>
        </a:solidFill>
      </dgm:spPr>
      <dgm:t>
        <a:bodyPr/>
        <a:lstStyle/>
        <a:p>
          <a:r>
            <a:rPr lang="en-US" sz="900" b="1" smtClean="0">
              <a:solidFill>
                <a:schemeClr val="bg1"/>
              </a:solidFill>
              <a:latin typeface="Times New Roman" pitchFamily="18" charset="0"/>
              <a:cs typeface="Times New Roman" pitchFamily="18" charset="0"/>
            </a:rPr>
            <a:t>I. CÁC THAO TÁC VỚI MỘT TRÌNH DIỄN</a:t>
          </a:r>
          <a:r>
            <a:rPr lang="en-US" sz="900" smtClean="0">
              <a:solidFill>
                <a:schemeClr val="bg1"/>
              </a:solidFill>
              <a:latin typeface="Times New Roman" pitchFamily="18" charset="0"/>
              <a:cs typeface="Times New Roman" pitchFamily="18" charset="0"/>
            </a:rPr>
            <a:t> </a:t>
          </a:r>
          <a:endParaRPr lang="en-US" sz="900">
            <a:solidFill>
              <a:schemeClr val="bg1"/>
            </a:solidFill>
            <a:latin typeface="Times New Roman" pitchFamily="18" charset="0"/>
            <a:cs typeface="Times New Roman" pitchFamily="18" charset="0"/>
          </a:endParaRPr>
        </a:p>
      </dgm:t>
    </dgm:pt>
    <dgm:pt modelId="{73705F7B-3FEC-4ECD-A72B-51BA621408CC}" type="parTrans" cxnId="{7AC59901-0ACB-4AFB-A2E6-D90922918E6A}">
      <dgm:prSet/>
      <dgm:spPr/>
      <dgm:t>
        <a:bodyPr/>
        <a:lstStyle/>
        <a:p>
          <a:endParaRPr lang="en-US" sz="900">
            <a:latin typeface="Times New Roman" pitchFamily="18" charset="0"/>
            <a:cs typeface="Times New Roman" pitchFamily="18" charset="0"/>
          </a:endParaRPr>
        </a:p>
      </dgm:t>
    </dgm:pt>
    <dgm:pt modelId="{F37E119B-2943-4C7C-932B-47DF40B66916}" type="sibTrans" cxnId="{7AC59901-0ACB-4AFB-A2E6-D90922918E6A}">
      <dgm:prSet/>
      <dgm:spPr/>
      <dgm:t>
        <a:bodyPr/>
        <a:lstStyle/>
        <a:p>
          <a:endParaRPr lang="en-US" sz="900">
            <a:latin typeface="Times New Roman" pitchFamily="18" charset="0"/>
            <a:cs typeface="Times New Roman" pitchFamily="18" charset="0"/>
          </a:endParaRPr>
        </a:p>
      </dgm:t>
    </dgm:pt>
    <dgm:pt modelId="{CEB0BF00-E4CB-4EBE-BA0F-51F7F8D88689}">
      <dgm:prSet phldrT="[Text]" custT="1"/>
      <dgm:spPr/>
      <dgm:t>
        <a:bodyPr/>
        <a:lstStyle/>
        <a:p>
          <a:r>
            <a:rPr lang="en-US" sz="900" b="1" smtClean="0">
              <a:latin typeface="Times New Roman" pitchFamily="18" charset="0"/>
              <a:cs typeface="Times New Roman" pitchFamily="18" charset="0"/>
            </a:rPr>
            <a:t>II. THIẾT KẾ SLIDE:</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38E2249B-D184-4E71-851D-6C986EEE658F}" type="parTrans" cxnId="{E7EE3B7C-1BB1-4D0E-B3A7-55727EFC25E2}">
      <dgm:prSet/>
      <dgm:spPr/>
      <dgm:t>
        <a:bodyPr/>
        <a:lstStyle/>
        <a:p>
          <a:endParaRPr lang="en-US" sz="900">
            <a:latin typeface="Times New Roman" pitchFamily="18" charset="0"/>
            <a:cs typeface="Times New Roman" pitchFamily="18" charset="0"/>
          </a:endParaRPr>
        </a:p>
      </dgm:t>
    </dgm:pt>
    <dgm:pt modelId="{D004F3A9-6069-4620-AC65-0762EA33D212}" type="sibTrans" cxnId="{E7EE3B7C-1BB1-4D0E-B3A7-55727EFC25E2}">
      <dgm:prSet/>
      <dgm:spPr/>
      <dgm:t>
        <a:bodyPr/>
        <a:lstStyle/>
        <a:p>
          <a:endParaRPr lang="en-US" sz="900">
            <a:latin typeface="Times New Roman" pitchFamily="18" charset="0"/>
            <a:cs typeface="Times New Roman" pitchFamily="18" charset="0"/>
          </a:endParaRPr>
        </a:p>
      </dgm:t>
    </dgm:pt>
    <dgm:pt modelId="{48B3FED2-1CE6-4782-A35A-A3D2D37D1721}">
      <dgm:prSet phldrT="[Text]" custT="1"/>
      <dgm:spPr/>
      <dgm:t>
        <a:bodyPr/>
        <a:lstStyle/>
        <a:p>
          <a:r>
            <a:rPr lang="en-US" sz="900" b="1" smtClean="0">
              <a:latin typeface="Times New Roman" pitchFamily="18" charset="0"/>
              <a:cs typeface="Times New Roman" pitchFamily="18" charset="0"/>
            </a:rPr>
            <a:t>III. LÀM VIỆC VỚI VĂN BẢN:</a:t>
          </a:r>
          <a:endParaRPr lang="en-US" sz="900">
            <a:latin typeface="Times New Roman" pitchFamily="18" charset="0"/>
            <a:cs typeface="Times New Roman" pitchFamily="18" charset="0"/>
          </a:endParaRPr>
        </a:p>
      </dgm:t>
    </dgm:pt>
    <dgm:pt modelId="{405C17DE-016B-4D00-9235-9D315CFE55DC}" type="parTrans" cxnId="{A937E89C-9CF7-4B9C-8111-1A9A1FCD4A28}">
      <dgm:prSet/>
      <dgm:spPr/>
      <dgm:t>
        <a:bodyPr/>
        <a:lstStyle/>
        <a:p>
          <a:endParaRPr lang="en-US" sz="900">
            <a:latin typeface="Times New Roman" pitchFamily="18" charset="0"/>
            <a:cs typeface="Times New Roman" pitchFamily="18" charset="0"/>
          </a:endParaRPr>
        </a:p>
      </dgm:t>
    </dgm:pt>
    <dgm:pt modelId="{D5483882-511E-4108-BB41-6A23D30E165B}" type="sibTrans" cxnId="{A937E89C-9CF7-4B9C-8111-1A9A1FCD4A28}">
      <dgm:prSet/>
      <dgm:spPr/>
      <dgm:t>
        <a:bodyPr/>
        <a:lstStyle/>
        <a:p>
          <a:endParaRPr lang="en-US" sz="900">
            <a:latin typeface="Times New Roman" pitchFamily="18" charset="0"/>
            <a:cs typeface="Times New Roman" pitchFamily="18" charset="0"/>
          </a:endParaRPr>
        </a:p>
      </dgm:t>
    </dgm:pt>
    <dgm:pt modelId="{694063E3-A9BC-4390-BFFF-AC79DF32F26D}">
      <dgm:prSet custT="1"/>
      <dgm:spPr/>
      <dgm:t>
        <a:bodyPr/>
        <a:lstStyle/>
        <a:p>
          <a:r>
            <a:rPr lang="en-US" sz="900" b="1" smtClean="0">
              <a:latin typeface="Times New Roman" pitchFamily="18" charset="0"/>
              <a:cs typeface="Times New Roman" pitchFamily="18" charset="0"/>
            </a:rPr>
            <a:t>IV. CHÈN CÁC ĐỐI TƯỢNG</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802F8193-6CD0-4BDF-98C9-FD696FF8DF44}" type="parTrans" cxnId="{4BEEBBA7-304C-4E52-B251-5818E9CD5AF6}">
      <dgm:prSet/>
      <dgm:spPr/>
      <dgm:t>
        <a:bodyPr/>
        <a:lstStyle/>
        <a:p>
          <a:endParaRPr lang="en-US" sz="900">
            <a:latin typeface="Times New Roman" pitchFamily="18" charset="0"/>
            <a:cs typeface="Times New Roman" pitchFamily="18" charset="0"/>
          </a:endParaRPr>
        </a:p>
      </dgm:t>
    </dgm:pt>
    <dgm:pt modelId="{E5DD38E1-7528-462D-B402-DC481A713A72}" type="sibTrans" cxnId="{4BEEBBA7-304C-4E52-B251-5818E9CD5AF6}">
      <dgm:prSet/>
      <dgm:spPr/>
      <dgm:t>
        <a:bodyPr/>
        <a:lstStyle/>
        <a:p>
          <a:endParaRPr lang="en-US" sz="900">
            <a:latin typeface="Times New Roman" pitchFamily="18" charset="0"/>
            <a:cs typeface="Times New Roman" pitchFamily="18" charset="0"/>
          </a:endParaRPr>
        </a:p>
      </dgm:t>
    </dgm:pt>
    <dgm:pt modelId="{4F9E5E45-30D8-4813-ACBC-8C49B24C13A6}">
      <dgm:prSet custT="1"/>
      <dgm:spPr/>
      <dgm:t>
        <a:bodyPr/>
        <a:lstStyle/>
        <a:p>
          <a:r>
            <a:rPr lang="en-US" sz="900" b="1" smtClean="0">
              <a:latin typeface="Times New Roman" pitchFamily="18" charset="0"/>
              <a:cs typeface="Times New Roman" pitchFamily="18" charset="0"/>
            </a:rPr>
            <a:t>V. TẠO HIỆU ỨNG:</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6618DC05-7B36-445F-83E5-E6FD47E9F16A}" type="parTrans" cxnId="{58015C84-BA32-4AC2-9D16-4021840A6CAE}">
      <dgm:prSet/>
      <dgm:spPr/>
      <dgm:t>
        <a:bodyPr/>
        <a:lstStyle/>
        <a:p>
          <a:endParaRPr lang="en-US" sz="900">
            <a:latin typeface="Times New Roman" pitchFamily="18" charset="0"/>
            <a:cs typeface="Times New Roman" pitchFamily="18" charset="0"/>
          </a:endParaRPr>
        </a:p>
      </dgm:t>
    </dgm:pt>
    <dgm:pt modelId="{D4DE697D-69DB-4B6D-BCD2-BB63A807CBB3}" type="sibTrans" cxnId="{58015C84-BA32-4AC2-9D16-4021840A6CAE}">
      <dgm:prSet/>
      <dgm:spPr/>
      <dgm:t>
        <a:bodyPr/>
        <a:lstStyle/>
        <a:p>
          <a:endParaRPr lang="en-US" sz="900">
            <a:latin typeface="Times New Roman" pitchFamily="18" charset="0"/>
            <a:cs typeface="Times New Roman" pitchFamily="18" charset="0"/>
          </a:endParaRPr>
        </a:p>
      </dgm:t>
    </dgm:pt>
    <dgm:pt modelId="{45C14110-746C-4903-BC5F-9F3ECED1994E}">
      <dgm:prSet custT="1"/>
      <dgm:spPr/>
      <dgm:t>
        <a:bodyPr/>
        <a:lstStyle/>
        <a:p>
          <a:r>
            <a:rPr lang="en-US" sz="900" b="1" smtClean="0">
              <a:latin typeface="Times New Roman" pitchFamily="18" charset="0"/>
              <a:cs typeface="Times New Roman" pitchFamily="18" charset="0"/>
            </a:rPr>
            <a:t>VI. LIÊN KẾT:</a:t>
          </a:r>
          <a:endParaRPr lang="en-US" sz="900">
            <a:latin typeface="Times New Roman" pitchFamily="18" charset="0"/>
            <a:cs typeface="Times New Roman" pitchFamily="18" charset="0"/>
          </a:endParaRPr>
        </a:p>
      </dgm:t>
    </dgm:pt>
    <dgm:pt modelId="{82BB54EF-5F34-44CF-B4C9-5BBD73784016}" type="parTrans" cxnId="{106BCA74-6AFA-494C-B3E3-2012AF4CFF60}">
      <dgm:prSet/>
      <dgm:spPr/>
      <dgm:t>
        <a:bodyPr/>
        <a:lstStyle/>
        <a:p>
          <a:endParaRPr lang="en-US" sz="900">
            <a:latin typeface="Times New Roman" pitchFamily="18" charset="0"/>
            <a:cs typeface="Times New Roman" pitchFamily="18" charset="0"/>
          </a:endParaRPr>
        </a:p>
      </dgm:t>
    </dgm:pt>
    <dgm:pt modelId="{0E913D2D-BB0A-4DDB-A158-4FCC03C4D1D0}" type="sibTrans" cxnId="{106BCA74-6AFA-494C-B3E3-2012AF4CFF60}">
      <dgm:prSet/>
      <dgm:spPr/>
      <dgm:t>
        <a:bodyPr/>
        <a:lstStyle/>
        <a:p>
          <a:endParaRPr lang="en-US" sz="900">
            <a:latin typeface="Times New Roman" pitchFamily="18" charset="0"/>
            <a:cs typeface="Times New Roman" pitchFamily="18" charset="0"/>
          </a:endParaRPr>
        </a:p>
      </dgm:t>
    </dgm:pt>
    <dgm:pt modelId="{DF832544-2D84-437D-9B96-BBC259A67B2C}">
      <dgm:prSet custT="1"/>
      <dgm:spPr/>
      <dgm:t>
        <a:bodyPr/>
        <a:lstStyle/>
        <a:p>
          <a:r>
            <a:rPr lang="en-US" sz="900" b="1" smtClean="0">
              <a:latin typeface="Times New Roman" pitchFamily="18" charset="0"/>
              <a:cs typeface="Times New Roman" pitchFamily="18" charset="0"/>
            </a:rPr>
            <a:t>VII. TRÌNH CHIẾU:</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8670BE28-9C24-42F2-83D9-B678C087AFDB}" type="parTrans" cxnId="{AB36B5D6-A3C7-405B-8F46-3D7DA5216620}">
      <dgm:prSet/>
      <dgm:spPr/>
      <dgm:t>
        <a:bodyPr/>
        <a:lstStyle/>
        <a:p>
          <a:endParaRPr lang="en-US" sz="900">
            <a:latin typeface="Times New Roman" pitchFamily="18" charset="0"/>
            <a:cs typeface="Times New Roman" pitchFamily="18" charset="0"/>
          </a:endParaRPr>
        </a:p>
      </dgm:t>
    </dgm:pt>
    <dgm:pt modelId="{C13FD43D-457C-4F86-B4C3-EF1528CF7E06}" type="sibTrans" cxnId="{AB36B5D6-A3C7-405B-8F46-3D7DA5216620}">
      <dgm:prSet/>
      <dgm:spPr/>
      <dgm:t>
        <a:bodyPr/>
        <a:lstStyle/>
        <a:p>
          <a:endParaRPr lang="en-US" sz="900">
            <a:latin typeface="Times New Roman" pitchFamily="18" charset="0"/>
            <a:cs typeface="Times New Roman" pitchFamily="18" charset="0"/>
          </a:endParaRPr>
        </a:p>
      </dgm:t>
    </dgm:pt>
    <dgm:pt modelId="{53A4DF60-1BB4-4A04-8231-2F104AFFE667}">
      <dgm:prSet custT="1"/>
      <dgm:spPr/>
      <dgm:t>
        <a:bodyPr/>
        <a:lstStyle/>
        <a:p>
          <a:r>
            <a:rPr lang="en-US" sz="900" b="1" smtClean="0">
              <a:latin typeface="Times New Roman" pitchFamily="18" charset="0"/>
              <a:cs typeface="Times New Roman" pitchFamily="18" charset="0"/>
            </a:rPr>
            <a:t>VII. ĐÓNG GÓI SẢN PHẨM:</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1C64CD37-DD44-4533-A32B-8E27E665C914}" type="parTrans" cxnId="{1005175B-BDE2-4A43-BA9D-DAFF22276821}">
      <dgm:prSet/>
      <dgm:spPr/>
      <dgm:t>
        <a:bodyPr/>
        <a:lstStyle/>
        <a:p>
          <a:endParaRPr lang="en-US" sz="900">
            <a:latin typeface="Times New Roman" pitchFamily="18" charset="0"/>
            <a:cs typeface="Times New Roman" pitchFamily="18" charset="0"/>
          </a:endParaRPr>
        </a:p>
      </dgm:t>
    </dgm:pt>
    <dgm:pt modelId="{52339700-E223-4CC9-A608-AB18EFAB6120}" type="sibTrans" cxnId="{1005175B-BDE2-4A43-BA9D-DAFF22276821}">
      <dgm:prSet/>
      <dgm:spPr/>
      <dgm:t>
        <a:bodyPr/>
        <a:lstStyle/>
        <a:p>
          <a:endParaRPr lang="en-US" sz="900">
            <a:latin typeface="Times New Roman" pitchFamily="18" charset="0"/>
            <a:cs typeface="Times New Roman" pitchFamily="18" charset="0"/>
          </a:endParaRPr>
        </a:p>
      </dgm:t>
    </dgm:pt>
    <dgm:pt modelId="{A7ABAA65-ED22-42D4-8473-255A332402B2}">
      <dgm:prSet custT="1"/>
      <dgm:spPr/>
      <dgm:t>
        <a:bodyPr/>
        <a:lstStyle/>
        <a:p>
          <a:r>
            <a:rPr lang="en-US" sz="900" b="1" smtClean="0">
              <a:latin typeface="Times New Roman" pitchFamily="18" charset="0"/>
              <a:cs typeface="Times New Roman" pitchFamily="18" charset="0"/>
            </a:rPr>
            <a:t>VIII. CHÈN VIOLET VÀO PP</a:t>
          </a:r>
          <a:endParaRPr lang="en-US" sz="900">
            <a:latin typeface="Times New Roman" pitchFamily="18" charset="0"/>
            <a:cs typeface="Times New Roman" pitchFamily="18" charset="0"/>
          </a:endParaRPr>
        </a:p>
      </dgm:t>
    </dgm:pt>
    <dgm:pt modelId="{B32DD415-D245-498A-BA60-FFBBC87B0B50}" type="parTrans" cxnId="{44125714-1E71-47C6-9A4E-FF0AE1B63477}">
      <dgm:prSet/>
      <dgm:spPr/>
      <dgm:t>
        <a:bodyPr/>
        <a:lstStyle/>
        <a:p>
          <a:endParaRPr lang="en-US" sz="900">
            <a:latin typeface="Times New Roman" pitchFamily="18" charset="0"/>
            <a:cs typeface="Times New Roman" pitchFamily="18" charset="0"/>
          </a:endParaRPr>
        </a:p>
      </dgm:t>
    </dgm:pt>
    <dgm:pt modelId="{F4EB32F6-5CA1-4D1A-80F8-A4C69EE7B377}" type="sibTrans" cxnId="{44125714-1E71-47C6-9A4E-FF0AE1B63477}">
      <dgm:prSet/>
      <dgm:spPr/>
      <dgm:t>
        <a:bodyPr/>
        <a:lstStyle/>
        <a:p>
          <a:endParaRPr lang="en-US" sz="900">
            <a:latin typeface="Times New Roman" pitchFamily="18" charset="0"/>
            <a:cs typeface="Times New Roman" pitchFamily="18" charset="0"/>
          </a:endParaRPr>
        </a:p>
      </dgm:t>
    </dgm:pt>
    <dgm:pt modelId="{01BAA475-09D0-418C-90CD-2E9F66DA3C5C}" type="pres">
      <dgm:prSet presAssocID="{5D85F9D5-9451-4094-BF09-06E0CDEAE7BF}" presName="Name0" presStyleCnt="0">
        <dgm:presLayoutVars>
          <dgm:dir/>
          <dgm:resizeHandles val="exact"/>
        </dgm:presLayoutVars>
      </dgm:prSet>
      <dgm:spPr/>
      <dgm:t>
        <a:bodyPr/>
        <a:lstStyle/>
        <a:p>
          <a:endParaRPr lang="en-US"/>
        </a:p>
      </dgm:t>
    </dgm:pt>
    <dgm:pt modelId="{E236317D-1C79-45C7-B764-1F4C5D197F8B}" type="pres">
      <dgm:prSet presAssocID="{F3D2E516-0BF0-4431-9043-63F960063CEA}" presName="node" presStyleLbl="node1" presStyleIdx="0" presStyleCnt="9">
        <dgm:presLayoutVars>
          <dgm:bulletEnabled val="1"/>
        </dgm:presLayoutVars>
      </dgm:prSet>
      <dgm:spPr/>
      <dgm:t>
        <a:bodyPr/>
        <a:lstStyle/>
        <a:p>
          <a:endParaRPr lang="en-US"/>
        </a:p>
      </dgm:t>
    </dgm:pt>
    <dgm:pt modelId="{1ABD4067-EEF2-4421-8547-11D406886776}" type="pres">
      <dgm:prSet presAssocID="{F37E119B-2943-4C7C-932B-47DF40B66916}" presName="sibTrans" presStyleCnt="0"/>
      <dgm:spPr/>
    </dgm:pt>
    <dgm:pt modelId="{58DCB84C-968F-42A7-9F0B-E01F5B616E58}" type="pres">
      <dgm:prSet presAssocID="{CEB0BF00-E4CB-4EBE-BA0F-51F7F8D88689}" presName="node" presStyleLbl="node1" presStyleIdx="1" presStyleCnt="9">
        <dgm:presLayoutVars>
          <dgm:bulletEnabled val="1"/>
        </dgm:presLayoutVars>
      </dgm:prSet>
      <dgm:spPr/>
      <dgm:t>
        <a:bodyPr/>
        <a:lstStyle/>
        <a:p>
          <a:endParaRPr lang="en-US"/>
        </a:p>
      </dgm:t>
    </dgm:pt>
    <dgm:pt modelId="{3A003FEC-BF6E-4CF6-AD70-49339A5FD18C}" type="pres">
      <dgm:prSet presAssocID="{D004F3A9-6069-4620-AC65-0762EA33D212}" presName="sibTrans" presStyleCnt="0"/>
      <dgm:spPr/>
    </dgm:pt>
    <dgm:pt modelId="{61DAFB8E-2FFC-4AC1-9AA8-B1400AE89F74}" type="pres">
      <dgm:prSet presAssocID="{48B3FED2-1CE6-4782-A35A-A3D2D37D1721}" presName="node" presStyleLbl="node1" presStyleIdx="2" presStyleCnt="9">
        <dgm:presLayoutVars>
          <dgm:bulletEnabled val="1"/>
        </dgm:presLayoutVars>
      </dgm:prSet>
      <dgm:spPr/>
      <dgm:t>
        <a:bodyPr/>
        <a:lstStyle/>
        <a:p>
          <a:endParaRPr lang="en-US"/>
        </a:p>
      </dgm:t>
    </dgm:pt>
    <dgm:pt modelId="{C4139D09-C4E9-49C3-9878-39296F90C7B7}" type="pres">
      <dgm:prSet presAssocID="{D5483882-511E-4108-BB41-6A23D30E165B}" presName="sibTrans" presStyleCnt="0"/>
      <dgm:spPr/>
    </dgm:pt>
    <dgm:pt modelId="{E919CBFD-C286-4895-BEDC-9ED343429E38}" type="pres">
      <dgm:prSet presAssocID="{694063E3-A9BC-4390-BFFF-AC79DF32F26D}" presName="node" presStyleLbl="node1" presStyleIdx="3" presStyleCnt="9">
        <dgm:presLayoutVars>
          <dgm:bulletEnabled val="1"/>
        </dgm:presLayoutVars>
      </dgm:prSet>
      <dgm:spPr/>
      <dgm:t>
        <a:bodyPr/>
        <a:lstStyle/>
        <a:p>
          <a:endParaRPr lang="en-US"/>
        </a:p>
      </dgm:t>
    </dgm:pt>
    <dgm:pt modelId="{FF8928F5-9979-4B1B-9B7A-85433E6EC803}" type="pres">
      <dgm:prSet presAssocID="{E5DD38E1-7528-462D-B402-DC481A713A72}" presName="sibTrans" presStyleCnt="0"/>
      <dgm:spPr/>
    </dgm:pt>
    <dgm:pt modelId="{61EE2694-D062-4559-B841-9FB38B9EB270}" type="pres">
      <dgm:prSet presAssocID="{4F9E5E45-30D8-4813-ACBC-8C49B24C13A6}" presName="node" presStyleLbl="node1" presStyleIdx="4" presStyleCnt="9">
        <dgm:presLayoutVars>
          <dgm:bulletEnabled val="1"/>
        </dgm:presLayoutVars>
      </dgm:prSet>
      <dgm:spPr/>
      <dgm:t>
        <a:bodyPr/>
        <a:lstStyle/>
        <a:p>
          <a:endParaRPr lang="en-US"/>
        </a:p>
      </dgm:t>
    </dgm:pt>
    <dgm:pt modelId="{6D0D907A-C50C-4E40-B316-55E89B54FF2D}" type="pres">
      <dgm:prSet presAssocID="{D4DE697D-69DB-4B6D-BCD2-BB63A807CBB3}" presName="sibTrans" presStyleCnt="0"/>
      <dgm:spPr/>
    </dgm:pt>
    <dgm:pt modelId="{C1E1A8BA-0118-4409-A9AB-4C9DE9AB1403}" type="pres">
      <dgm:prSet presAssocID="{45C14110-746C-4903-BC5F-9F3ECED1994E}" presName="node" presStyleLbl="node1" presStyleIdx="5" presStyleCnt="9">
        <dgm:presLayoutVars>
          <dgm:bulletEnabled val="1"/>
        </dgm:presLayoutVars>
      </dgm:prSet>
      <dgm:spPr/>
      <dgm:t>
        <a:bodyPr/>
        <a:lstStyle/>
        <a:p>
          <a:endParaRPr lang="en-US"/>
        </a:p>
      </dgm:t>
    </dgm:pt>
    <dgm:pt modelId="{C31DEFCF-BB66-4C09-BD0F-41103882B351}" type="pres">
      <dgm:prSet presAssocID="{0E913D2D-BB0A-4DDB-A158-4FCC03C4D1D0}" presName="sibTrans" presStyleCnt="0"/>
      <dgm:spPr/>
    </dgm:pt>
    <dgm:pt modelId="{EC268177-E7F6-44E6-A966-78CFF1577F63}" type="pres">
      <dgm:prSet presAssocID="{DF832544-2D84-437D-9B96-BBC259A67B2C}" presName="node" presStyleLbl="node1" presStyleIdx="6" presStyleCnt="9">
        <dgm:presLayoutVars>
          <dgm:bulletEnabled val="1"/>
        </dgm:presLayoutVars>
      </dgm:prSet>
      <dgm:spPr/>
      <dgm:t>
        <a:bodyPr/>
        <a:lstStyle/>
        <a:p>
          <a:endParaRPr lang="en-US"/>
        </a:p>
      </dgm:t>
    </dgm:pt>
    <dgm:pt modelId="{2A94BAB3-EAE0-4548-9CBE-D88D23AA8DE1}" type="pres">
      <dgm:prSet presAssocID="{C13FD43D-457C-4F86-B4C3-EF1528CF7E06}" presName="sibTrans" presStyleCnt="0"/>
      <dgm:spPr/>
    </dgm:pt>
    <dgm:pt modelId="{F03FDE2E-83DB-4064-B769-085437642FF5}" type="pres">
      <dgm:prSet presAssocID="{53A4DF60-1BB4-4A04-8231-2F104AFFE667}" presName="node" presStyleLbl="node1" presStyleIdx="7" presStyleCnt="9">
        <dgm:presLayoutVars>
          <dgm:bulletEnabled val="1"/>
        </dgm:presLayoutVars>
      </dgm:prSet>
      <dgm:spPr/>
      <dgm:t>
        <a:bodyPr/>
        <a:lstStyle/>
        <a:p>
          <a:endParaRPr lang="en-US"/>
        </a:p>
      </dgm:t>
    </dgm:pt>
    <dgm:pt modelId="{A29F6DF7-AA0C-4048-9C0C-5595CE36B1AF}" type="pres">
      <dgm:prSet presAssocID="{52339700-E223-4CC9-A608-AB18EFAB6120}" presName="sibTrans" presStyleCnt="0"/>
      <dgm:spPr/>
    </dgm:pt>
    <dgm:pt modelId="{750DE71A-A005-4794-B731-88DE7323F0C5}" type="pres">
      <dgm:prSet presAssocID="{A7ABAA65-ED22-42D4-8473-255A332402B2}" presName="node" presStyleLbl="node1" presStyleIdx="8" presStyleCnt="9">
        <dgm:presLayoutVars>
          <dgm:bulletEnabled val="1"/>
        </dgm:presLayoutVars>
      </dgm:prSet>
      <dgm:spPr/>
      <dgm:t>
        <a:bodyPr/>
        <a:lstStyle/>
        <a:p>
          <a:endParaRPr lang="en-US"/>
        </a:p>
      </dgm:t>
    </dgm:pt>
  </dgm:ptLst>
  <dgm:cxnLst>
    <dgm:cxn modelId="{82CC34FA-CC7A-4EF9-AE92-71E0C64DEE8E}" type="presOf" srcId="{694063E3-A9BC-4390-BFFF-AC79DF32F26D}" destId="{E919CBFD-C286-4895-BEDC-9ED343429E38}" srcOrd="0" destOrd="0" presId="urn:microsoft.com/office/officeart/2005/8/layout/hList6"/>
    <dgm:cxn modelId="{106BCA74-6AFA-494C-B3E3-2012AF4CFF60}" srcId="{5D85F9D5-9451-4094-BF09-06E0CDEAE7BF}" destId="{45C14110-746C-4903-BC5F-9F3ECED1994E}" srcOrd="5" destOrd="0" parTransId="{82BB54EF-5F34-44CF-B4C9-5BBD73784016}" sibTransId="{0E913D2D-BB0A-4DDB-A158-4FCC03C4D1D0}"/>
    <dgm:cxn modelId="{E7EE3B7C-1BB1-4D0E-B3A7-55727EFC25E2}" srcId="{5D85F9D5-9451-4094-BF09-06E0CDEAE7BF}" destId="{CEB0BF00-E4CB-4EBE-BA0F-51F7F8D88689}" srcOrd="1" destOrd="0" parTransId="{38E2249B-D184-4E71-851D-6C986EEE658F}" sibTransId="{D004F3A9-6069-4620-AC65-0762EA33D212}"/>
    <dgm:cxn modelId="{FF1B9056-8909-4D60-9C9B-3D636A75EDD1}" type="presOf" srcId="{CEB0BF00-E4CB-4EBE-BA0F-51F7F8D88689}" destId="{58DCB84C-968F-42A7-9F0B-E01F5B616E58}" srcOrd="0" destOrd="0" presId="urn:microsoft.com/office/officeart/2005/8/layout/hList6"/>
    <dgm:cxn modelId="{4BEEBBA7-304C-4E52-B251-5818E9CD5AF6}" srcId="{5D85F9D5-9451-4094-BF09-06E0CDEAE7BF}" destId="{694063E3-A9BC-4390-BFFF-AC79DF32F26D}" srcOrd="3" destOrd="0" parTransId="{802F8193-6CD0-4BDF-98C9-FD696FF8DF44}" sibTransId="{E5DD38E1-7528-462D-B402-DC481A713A72}"/>
    <dgm:cxn modelId="{44125714-1E71-47C6-9A4E-FF0AE1B63477}" srcId="{5D85F9D5-9451-4094-BF09-06E0CDEAE7BF}" destId="{A7ABAA65-ED22-42D4-8473-255A332402B2}" srcOrd="8" destOrd="0" parTransId="{B32DD415-D245-498A-BA60-FFBBC87B0B50}" sibTransId="{F4EB32F6-5CA1-4D1A-80F8-A4C69EE7B377}"/>
    <dgm:cxn modelId="{58015C84-BA32-4AC2-9D16-4021840A6CAE}" srcId="{5D85F9D5-9451-4094-BF09-06E0CDEAE7BF}" destId="{4F9E5E45-30D8-4813-ACBC-8C49B24C13A6}" srcOrd="4" destOrd="0" parTransId="{6618DC05-7B36-445F-83E5-E6FD47E9F16A}" sibTransId="{D4DE697D-69DB-4B6D-BCD2-BB63A807CBB3}"/>
    <dgm:cxn modelId="{528F30CA-85E5-4C34-ABCA-ADFE1B752F0B}" type="presOf" srcId="{F3D2E516-0BF0-4431-9043-63F960063CEA}" destId="{E236317D-1C79-45C7-B764-1F4C5D197F8B}" srcOrd="0" destOrd="0" presId="urn:microsoft.com/office/officeart/2005/8/layout/hList6"/>
    <dgm:cxn modelId="{A937E89C-9CF7-4B9C-8111-1A9A1FCD4A28}" srcId="{5D85F9D5-9451-4094-BF09-06E0CDEAE7BF}" destId="{48B3FED2-1CE6-4782-A35A-A3D2D37D1721}" srcOrd="2" destOrd="0" parTransId="{405C17DE-016B-4D00-9235-9D315CFE55DC}" sibTransId="{D5483882-511E-4108-BB41-6A23D30E165B}"/>
    <dgm:cxn modelId="{1005175B-BDE2-4A43-BA9D-DAFF22276821}" srcId="{5D85F9D5-9451-4094-BF09-06E0CDEAE7BF}" destId="{53A4DF60-1BB4-4A04-8231-2F104AFFE667}" srcOrd="7" destOrd="0" parTransId="{1C64CD37-DD44-4533-A32B-8E27E665C914}" sibTransId="{52339700-E223-4CC9-A608-AB18EFAB6120}"/>
    <dgm:cxn modelId="{8D702BBB-2ABB-4802-AD13-9296FC204BE4}" type="presOf" srcId="{DF832544-2D84-437D-9B96-BBC259A67B2C}" destId="{EC268177-E7F6-44E6-A966-78CFF1577F63}" srcOrd="0" destOrd="0" presId="urn:microsoft.com/office/officeart/2005/8/layout/hList6"/>
    <dgm:cxn modelId="{7AC59901-0ACB-4AFB-A2E6-D90922918E6A}" srcId="{5D85F9D5-9451-4094-BF09-06E0CDEAE7BF}" destId="{F3D2E516-0BF0-4431-9043-63F960063CEA}" srcOrd="0" destOrd="0" parTransId="{73705F7B-3FEC-4ECD-A72B-51BA621408CC}" sibTransId="{F37E119B-2943-4C7C-932B-47DF40B66916}"/>
    <dgm:cxn modelId="{34B6CF80-6EA7-4F7B-A101-238D578CDADD}" type="presOf" srcId="{48B3FED2-1CE6-4782-A35A-A3D2D37D1721}" destId="{61DAFB8E-2FFC-4AC1-9AA8-B1400AE89F74}" srcOrd="0" destOrd="0" presId="urn:microsoft.com/office/officeart/2005/8/layout/hList6"/>
    <dgm:cxn modelId="{73978405-84BF-44AA-AEE3-BD32F157CE79}" type="presOf" srcId="{45C14110-746C-4903-BC5F-9F3ECED1994E}" destId="{C1E1A8BA-0118-4409-A9AB-4C9DE9AB1403}" srcOrd="0" destOrd="0" presId="urn:microsoft.com/office/officeart/2005/8/layout/hList6"/>
    <dgm:cxn modelId="{F24A40F9-7B78-4735-B851-D84C54D65179}" type="presOf" srcId="{53A4DF60-1BB4-4A04-8231-2F104AFFE667}" destId="{F03FDE2E-83DB-4064-B769-085437642FF5}" srcOrd="0" destOrd="0" presId="urn:microsoft.com/office/officeart/2005/8/layout/hList6"/>
    <dgm:cxn modelId="{7B8FC238-E7FF-435B-8951-4775495CEA69}" type="presOf" srcId="{5D85F9D5-9451-4094-BF09-06E0CDEAE7BF}" destId="{01BAA475-09D0-418C-90CD-2E9F66DA3C5C}" srcOrd="0" destOrd="0" presId="urn:microsoft.com/office/officeart/2005/8/layout/hList6"/>
    <dgm:cxn modelId="{AB36B5D6-A3C7-405B-8F46-3D7DA5216620}" srcId="{5D85F9D5-9451-4094-BF09-06E0CDEAE7BF}" destId="{DF832544-2D84-437D-9B96-BBC259A67B2C}" srcOrd="6" destOrd="0" parTransId="{8670BE28-9C24-42F2-83D9-B678C087AFDB}" sibTransId="{C13FD43D-457C-4F86-B4C3-EF1528CF7E06}"/>
    <dgm:cxn modelId="{224A4749-3892-4F6E-B79C-80754A9857BC}" type="presOf" srcId="{A7ABAA65-ED22-42D4-8473-255A332402B2}" destId="{750DE71A-A005-4794-B731-88DE7323F0C5}" srcOrd="0" destOrd="0" presId="urn:microsoft.com/office/officeart/2005/8/layout/hList6"/>
    <dgm:cxn modelId="{2B232FFE-2CEF-4CC6-839F-830A0785437A}" type="presOf" srcId="{4F9E5E45-30D8-4813-ACBC-8C49B24C13A6}" destId="{61EE2694-D062-4559-B841-9FB38B9EB270}" srcOrd="0" destOrd="0" presId="urn:microsoft.com/office/officeart/2005/8/layout/hList6"/>
    <dgm:cxn modelId="{8042FFB8-0CBC-4CD0-86D5-F38711A17413}" type="presParOf" srcId="{01BAA475-09D0-418C-90CD-2E9F66DA3C5C}" destId="{E236317D-1C79-45C7-B764-1F4C5D197F8B}" srcOrd="0" destOrd="0" presId="urn:microsoft.com/office/officeart/2005/8/layout/hList6"/>
    <dgm:cxn modelId="{BEA433DE-C104-46CA-B7C0-C3CD5ED13037}" type="presParOf" srcId="{01BAA475-09D0-418C-90CD-2E9F66DA3C5C}" destId="{1ABD4067-EEF2-4421-8547-11D406886776}" srcOrd="1" destOrd="0" presId="urn:microsoft.com/office/officeart/2005/8/layout/hList6"/>
    <dgm:cxn modelId="{E0BBB86C-6649-4DA7-A45B-CEF8940D42B7}" type="presParOf" srcId="{01BAA475-09D0-418C-90CD-2E9F66DA3C5C}" destId="{58DCB84C-968F-42A7-9F0B-E01F5B616E58}" srcOrd="2" destOrd="0" presId="urn:microsoft.com/office/officeart/2005/8/layout/hList6"/>
    <dgm:cxn modelId="{B3ADB062-291A-4550-8FB5-5201917E9067}" type="presParOf" srcId="{01BAA475-09D0-418C-90CD-2E9F66DA3C5C}" destId="{3A003FEC-BF6E-4CF6-AD70-49339A5FD18C}" srcOrd="3" destOrd="0" presId="urn:microsoft.com/office/officeart/2005/8/layout/hList6"/>
    <dgm:cxn modelId="{24E7B565-E5B2-4E34-886C-ECEB49122B73}" type="presParOf" srcId="{01BAA475-09D0-418C-90CD-2E9F66DA3C5C}" destId="{61DAFB8E-2FFC-4AC1-9AA8-B1400AE89F74}" srcOrd="4" destOrd="0" presId="urn:microsoft.com/office/officeart/2005/8/layout/hList6"/>
    <dgm:cxn modelId="{7F9E1A2E-840C-4726-A978-60395B4BE104}" type="presParOf" srcId="{01BAA475-09D0-418C-90CD-2E9F66DA3C5C}" destId="{C4139D09-C4E9-49C3-9878-39296F90C7B7}" srcOrd="5" destOrd="0" presId="urn:microsoft.com/office/officeart/2005/8/layout/hList6"/>
    <dgm:cxn modelId="{FEAD7964-8CD1-4B56-886A-2F018AFC535D}" type="presParOf" srcId="{01BAA475-09D0-418C-90CD-2E9F66DA3C5C}" destId="{E919CBFD-C286-4895-BEDC-9ED343429E38}" srcOrd="6" destOrd="0" presId="urn:microsoft.com/office/officeart/2005/8/layout/hList6"/>
    <dgm:cxn modelId="{FEB2F296-C205-4BD2-A668-8B46B118AF52}" type="presParOf" srcId="{01BAA475-09D0-418C-90CD-2E9F66DA3C5C}" destId="{FF8928F5-9979-4B1B-9B7A-85433E6EC803}" srcOrd="7" destOrd="0" presId="urn:microsoft.com/office/officeart/2005/8/layout/hList6"/>
    <dgm:cxn modelId="{8075ED46-2067-4722-B18C-A28689D73865}" type="presParOf" srcId="{01BAA475-09D0-418C-90CD-2E9F66DA3C5C}" destId="{61EE2694-D062-4559-B841-9FB38B9EB270}" srcOrd="8" destOrd="0" presId="urn:microsoft.com/office/officeart/2005/8/layout/hList6"/>
    <dgm:cxn modelId="{1CF90730-CB5C-4C8F-851D-21BC20DE4074}" type="presParOf" srcId="{01BAA475-09D0-418C-90CD-2E9F66DA3C5C}" destId="{6D0D907A-C50C-4E40-B316-55E89B54FF2D}" srcOrd="9" destOrd="0" presId="urn:microsoft.com/office/officeart/2005/8/layout/hList6"/>
    <dgm:cxn modelId="{4E1FE061-958C-4A98-B819-E762C5E6776C}" type="presParOf" srcId="{01BAA475-09D0-418C-90CD-2E9F66DA3C5C}" destId="{C1E1A8BA-0118-4409-A9AB-4C9DE9AB1403}" srcOrd="10" destOrd="0" presId="urn:microsoft.com/office/officeart/2005/8/layout/hList6"/>
    <dgm:cxn modelId="{6DC62C5E-59F5-4D00-AD3E-84771DE5B6D2}" type="presParOf" srcId="{01BAA475-09D0-418C-90CD-2E9F66DA3C5C}" destId="{C31DEFCF-BB66-4C09-BD0F-41103882B351}" srcOrd="11" destOrd="0" presId="urn:microsoft.com/office/officeart/2005/8/layout/hList6"/>
    <dgm:cxn modelId="{2ED1F100-188C-4AF0-8597-722373F302E8}" type="presParOf" srcId="{01BAA475-09D0-418C-90CD-2E9F66DA3C5C}" destId="{EC268177-E7F6-44E6-A966-78CFF1577F63}" srcOrd="12" destOrd="0" presId="urn:microsoft.com/office/officeart/2005/8/layout/hList6"/>
    <dgm:cxn modelId="{83FAC1A1-4F15-4FB0-B0FC-639619E82D4F}" type="presParOf" srcId="{01BAA475-09D0-418C-90CD-2E9F66DA3C5C}" destId="{2A94BAB3-EAE0-4548-9CBE-D88D23AA8DE1}" srcOrd="13" destOrd="0" presId="urn:microsoft.com/office/officeart/2005/8/layout/hList6"/>
    <dgm:cxn modelId="{AECC1AE8-6C81-48DC-AC5B-554D56B20B32}" type="presParOf" srcId="{01BAA475-09D0-418C-90CD-2E9F66DA3C5C}" destId="{F03FDE2E-83DB-4064-B769-085437642FF5}" srcOrd="14" destOrd="0" presId="urn:microsoft.com/office/officeart/2005/8/layout/hList6"/>
    <dgm:cxn modelId="{1AB9543E-CD85-4031-B7D9-174E61B57335}" type="presParOf" srcId="{01BAA475-09D0-418C-90CD-2E9F66DA3C5C}" destId="{A29F6DF7-AA0C-4048-9C0C-5595CE36B1AF}" srcOrd="15" destOrd="0" presId="urn:microsoft.com/office/officeart/2005/8/layout/hList6"/>
    <dgm:cxn modelId="{0339FD38-A964-4819-820E-1BDF29F943B4}" type="presParOf" srcId="{01BAA475-09D0-418C-90CD-2E9F66DA3C5C}" destId="{750DE71A-A005-4794-B731-88DE7323F0C5}" srcOrd="1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D85F9D5-9451-4094-BF09-06E0CDEAE7BF}" type="doc">
      <dgm:prSet loTypeId="urn:microsoft.com/office/officeart/2005/8/layout/hList6" loCatId="list" qsTypeId="urn:microsoft.com/office/officeart/2005/8/quickstyle/simple1" qsCatId="simple" csTypeId="urn:microsoft.com/office/officeart/2005/8/colors/accent5_5" csCatId="accent5" phldr="1"/>
      <dgm:spPr/>
      <dgm:t>
        <a:bodyPr/>
        <a:lstStyle/>
        <a:p>
          <a:endParaRPr lang="en-US"/>
        </a:p>
      </dgm:t>
    </dgm:pt>
    <dgm:pt modelId="{F3D2E516-0BF0-4431-9043-63F960063CEA}">
      <dgm:prSet phldrT="[Text]" custT="1"/>
      <dgm:spPr/>
      <dgm:t>
        <a:bodyPr/>
        <a:lstStyle/>
        <a:p>
          <a:r>
            <a:rPr lang="en-US" sz="900" b="1" smtClean="0">
              <a:latin typeface="Times New Roman" pitchFamily="18" charset="0"/>
              <a:cs typeface="Times New Roman" pitchFamily="18" charset="0"/>
            </a:rPr>
            <a:t>I. CÁC THAO TÁC VỚI MỘT TRÌNH DIỄN</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73705F7B-3FEC-4ECD-A72B-51BA621408CC}" type="parTrans" cxnId="{7AC59901-0ACB-4AFB-A2E6-D90922918E6A}">
      <dgm:prSet/>
      <dgm:spPr/>
      <dgm:t>
        <a:bodyPr/>
        <a:lstStyle/>
        <a:p>
          <a:endParaRPr lang="en-US" sz="900">
            <a:latin typeface="Times New Roman" pitchFamily="18" charset="0"/>
            <a:cs typeface="Times New Roman" pitchFamily="18" charset="0"/>
          </a:endParaRPr>
        </a:p>
      </dgm:t>
    </dgm:pt>
    <dgm:pt modelId="{F37E119B-2943-4C7C-932B-47DF40B66916}" type="sibTrans" cxnId="{7AC59901-0ACB-4AFB-A2E6-D90922918E6A}">
      <dgm:prSet/>
      <dgm:spPr/>
      <dgm:t>
        <a:bodyPr/>
        <a:lstStyle/>
        <a:p>
          <a:endParaRPr lang="en-US" sz="900">
            <a:latin typeface="Times New Roman" pitchFamily="18" charset="0"/>
            <a:cs typeface="Times New Roman" pitchFamily="18" charset="0"/>
          </a:endParaRPr>
        </a:p>
      </dgm:t>
    </dgm:pt>
    <dgm:pt modelId="{CEB0BF00-E4CB-4EBE-BA0F-51F7F8D88689}">
      <dgm:prSet phldrT="[Text]" custT="1"/>
      <dgm:spPr/>
      <dgm:t>
        <a:bodyPr/>
        <a:lstStyle/>
        <a:p>
          <a:r>
            <a:rPr lang="en-US" sz="900" b="1" smtClean="0">
              <a:latin typeface="Times New Roman" pitchFamily="18" charset="0"/>
              <a:cs typeface="Times New Roman" pitchFamily="18" charset="0"/>
            </a:rPr>
            <a:t>II. THIẾT KẾ SLIDE:</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38E2249B-D184-4E71-851D-6C986EEE658F}" type="parTrans" cxnId="{E7EE3B7C-1BB1-4D0E-B3A7-55727EFC25E2}">
      <dgm:prSet/>
      <dgm:spPr/>
      <dgm:t>
        <a:bodyPr/>
        <a:lstStyle/>
        <a:p>
          <a:endParaRPr lang="en-US" sz="900">
            <a:latin typeface="Times New Roman" pitchFamily="18" charset="0"/>
            <a:cs typeface="Times New Roman" pitchFamily="18" charset="0"/>
          </a:endParaRPr>
        </a:p>
      </dgm:t>
    </dgm:pt>
    <dgm:pt modelId="{D004F3A9-6069-4620-AC65-0762EA33D212}" type="sibTrans" cxnId="{E7EE3B7C-1BB1-4D0E-B3A7-55727EFC25E2}">
      <dgm:prSet/>
      <dgm:spPr/>
      <dgm:t>
        <a:bodyPr/>
        <a:lstStyle/>
        <a:p>
          <a:endParaRPr lang="en-US" sz="900">
            <a:latin typeface="Times New Roman" pitchFamily="18" charset="0"/>
            <a:cs typeface="Times New Roman" pitchFamily="18" charset="0"/>
          </a:endParaRPr>
        </a:p>
      </dgm:t>
    </dgm:pt>
    <dgm:pt modelId="{48B3FED2-1CE6-4782-A35A-A3D2D37D1721}">
      <dgm:prSet phldrT="[Text]" custT="1"/>
      <dgm:spPr/>
      <dgm:t>
        <a:bodyPr/>
        <a:lstStyle/>
        <a:p>
          <a:r>
            <a:rPr lang="en-US" sz="900" b="1" smtClean="0">
              <a:latin typeface="Times New Roman" pitchFamily="18" charset="0"/>
              <a:cs typeface="Times New Roman" pitchFamily="18" charset="0"/>
            </a:rPr>
            <a:t>III. LÀM VIỆC VỚI VĂN BẢN:</a:t>
          </a:r>
          <a:endParaRPr lang="en-US" sz="900">
            <a:latin typeface="Times New Roman" pitchFamily="18" charset="0"/>
            <a:cs typeface="Times New Roman" pitchFamily="18" charset="0"/>
          </a:endParaRPr>
        </a:p>
      </dgm:t>
    </dgm:pt>
    <dgm:pt modelId="{405C17DE-016B-4D00-9235-9D315CFE55DC}" type="parTrans" cxnId="{A937E89C-9CF7-4B9C-8111-1A9A1FCD4A28}">
      <dgm:prSet/>
      <dgm:spPr/>
      <dgm:t>
        <a:bodyPr/>
        <a:lstStyle/>
        <a:p>
          <a:endParaRPr lang="en-US" sz="900">
            <a:latin typeface="Times New Roman" pitchFamily="18" charset="0"/>
            <a:cs typeface="Times New Roman" pitchFamily="18" charset="0"/>
          </a:endParaRPr>
        </a:p>
      </dgm:t>
    </dgm:pt>
    <dgm:pt modelId="{D5483882-511E-4108-BB41-6A23D30E165B}" type="sibTrans" cxnId="{A937E89C-9CF7-4B9C-8111-1A9A1FCD4A28}">
      <dgm:prSet/>
      <dgm:spPr/>
      <dgm:t>
        <a:bodyPr/>
        <a:lstStyle/>
        <a:p>
          <a:endParaRPr lang="en-US" sz="900">
            <a:latin typeface="Times New Roman" pitchFamily="18" charset="0"/>
            <a:cs typeface="Times New Roman" pitchFamily="18" charset="0"/>
          </a:endParaRPr>
        </a:p>
      </dgm:t>
    </dgm:pt>
    <dgm:pt modelId="{694063E3-A9BC-4390-BFFF-AC79DF32F26D}">
      <dgm:prSet custT="1"/>
      <dgm:spPr/>
      <dgm:t>
        <a:bodyPr/>
        <a:lstStyle/>
        <a:p>
          <a:r>
            <a:rPr lang="en-US" sz="900" b="1" smtClean="0">
              <a:latin typeface="Times New Roman" pitchFamily="18" charset="0"/>
              <a:cs typeface="Times New Roman" pitchFamily="18" charset="0"/>
            </a:rPr>
            <a:t>IV. CHÈN CÁC ĐỐI TƯỢNG</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802F8193-6CD0-4BDF-98C9-FD696FF8DF44}" type="parTrans" cxnId="{4BEEBBA7-304C-4E52-B251-5818E9CD5AF6}">
      <dgm:prSet/>
      <dgm:spPr/>
      <dgm:t>
        <a:bodyPr/>
        <a:lstStyle/>
        <a:p>
          <a:endParaRPr lang="en-US" sz="900">
            <a:latin typeface="Times New Roman" pitchFamily="18" charset="0"/>
            <a:cs typeface="Times New Roman" pitchFamily="18" charset="0"/>
          </a:endParaRPr>
        </a:p>
      </dgm:t>
    </dgm:pt>
    <dgm:pt modelId="{E5DD38E1-7528-462D-B402-DC481A713A72}" type="sibTrans" cxnId="{4BEEBBA7-304C-4E52-B251-5818E9CD5AF6}">
      <dgm:prSet/>
      <dgm:spPr/>
      <dgm:t>
        <a:bodyPr/>
        <a:lstStyle/>
        <a:p>
          <a:endParaRPr lang="en-US" sz="900">
            <a:latin typeface="Times New Roman" pitchFamily="18" charset="0"/>
            <a:cs typeface="Times New Roman" pitchFamily="18" charset="0"/>
          </a:endParaRPr>
        </a:p>
      </dgm:t>
    </dgm:pt>
    <dgm:pt modelId="{4F9E5E45-30D8-4813-ACBC-8C49B24C13A6}">
      <dgm:prSet custT="1"/>
      <dgm:spPr/>
      <dgm:t>
        <a:bodyPr/>
        <a:lstStyle/>
        <a:p>
          <a:r>
            <a:rPr lang="en-US" sz="900" b="1" smtClean="0">
              <a:latin typeface="Times New Roman" pitchFamily="18" charset="0"/>
              <a:cs typeface="Times New Roman" pitchFamily="18" charset="0"/>
            </a:rPr>
            <a:t>V. TẠO HIỆU ỨNG:</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6618DC05-7B36-445F-83E5-E6FD47E9F16A}" type="parTrans" cxnId="{58015C84-BA32-4AC2-9D16-4021840A6CAE}">
      <dgm:prSet/>
      <dgm:spPr/>
      <dgm:t>
        <a:bodyPr/>
        <a:lstStyle/>
        <a:p>
          <a:endParaRPr lang="en-US" sz="900">
            <a:latin typeface="Times New Roman" pitchFamily="18" charset="0"/>
            <a:cs typeface="Times New Roman" pitchFamily="18" charset="0"/>
          </a:endParaRPr>
        </a:p>
      </dgm:t>
    </dgm:pt>
    <dgm:pt modelId="{D4DE697D-69DB-4B6D-BCD2-BB63A807CBB3}" type="sibTrans" cxnId="{58015C84-BA32-4AC2-9D16-4021840A6CAE}">
      <dgm:prSet/>
      <dgm:spPr/>
      <dgm:t>
        <a:bodyPr/>
        <a:lstStyle/>
        <a:p>
          <a:endParaRPr lang="en-US" sz="900">
            <a:latin typeface="Times New Roman" pitchFamily="18" charset="0"/>
            <a:cs typeface="Times New Roman" pitchFamily="18" charset="0"/>
          </a:endParaRPr>
        </a:p>
      </dgm:t>
    </dgm:pt>
    <dgm:pt modelId="{45C14110-746C-4903-BC5F-9F3ECED1994E}">
      <dgm:prSet custT="1"/>
      <dgm:spPr>
        <a:solidFill>
          <a:srgbClr val="C00000">
            <a:alpha val="65000"/>
          </a:srgbClr>
        </a:solidFill>
      </dgm:spPr>
      <dgm:t>
        <a:bodyPr/>
        <a:lstStyle/>
        <a:p>
          <a:r>
            <a:rPr lang="en-US" sz="900" b="1" smtClean="0">
              <a:latin typeface="Times New Roman" pitchFamily="18" charset="0"/>
              <a:cs typeface="Times New Roman" pitchFamily="18" charset="0"/>
            </a:rPr>
            <a:t>VI. LIÊN KẾT:</a:t>
          </a:r>
          <a:endParaRPr lang="en-US" sz="900">
            <a:latin typeface="Times New Roman" pitchFamily="18" charset="0"/>
            <a:cs typeface="Times New Roman" pitchFamily="18" charset="0"/>
          </a:endParaRPr>
        </a:p>
      </dgm:t>
    </dgm:pt>
    <dgm:pt modelId="{82BB54EF-5F34-44CF-B4C9-5BBD73784016}" type="parTrans" cxnId="{106BCA74-6AFA-494C-B3E3-2012AF4CFF60}">
      <dgm:prSet/>
      <dgm:spPr/>
      <dgm:t>
        <a:bodyPr/>
        <a:lstStyle/>
        <a:p>
          <a:endParaRPr lang="en-US" sz="900">
            <a:latin typeface="Times New Roman" pitchFamily="18" charset="0"/>
            <a:cs typeface="Times New Roman" pitchFamily="18" charset="0"/>
          </a:endParaRPr>
        </a:p>
      </dgm:t>
    </dgm:pt>
    <dgm:pt modelId="{0E913D2D-BB0A-4DDB-A158-4FCC03C4D1D0}" type="sibTrans" cxnId="{106BCA74-6AFA-494C-B3E3-2012AF4CFF60}">
      <dgm:prSet/>
      <dgm:spPr/>
      <dgm:t>
        <a:bodyPr/>
        <a:lstStyle/>
        <a:p>
          <a:endParaRPr lang="en-US" sz="900">
            <a:latin typeface="Times New Roman" pitchFamily="18" charset="0"/>
            <a:cs typeface="Times New Roman" pitchFamily="18" charset="0"/>
          </a:endParaRPr>
        </a:p>
      </dgm:t>
    </dgm:pt>
    <dgm:pt modelId="{DF832544-2D84-437D-9B96-BBC259A67B2C}">
      <dgm:prSet custT="1"/>
      <dgm:spPr/>
      <dgm:t>
        <a:bodyPr/>
        <a:lstStyle/>
        <a:p>
          <a:r>
            <a:rPr lang="en-US" sz="900" b="1" smtClean="0">
              <a:latin typeface="Times New Roman" pitchFamily="18" charset="0"/>
              <a:cs typeface="Times New Roman" pitchFamily="18" charset="0"/>
            </a:rPr>
            <a:t>VII. TRÌNH CHIẾU:</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8670BE28-9C24-42F2-83D9-B678C087AFDB}" type="parTrans" cxnId="{AB36B5D6-A3C7-405B-8F46-3D7DA5216620}">
      <dgm:prSet/>
      <dgm:spPr/>
      <dgm:t>
        <a:bodyPr/>
        <a:lstStyle/>
        <a:p>
          <a:endParaRPr lang="en-US" sz="900">
            <a:latin typeface="Times New Roman" pitchFamily="18" charset="0"/>
            <a:cs typeface="Times New Roman" pitchFamily="18" charset="0"/>
          </a:endParaRPr>
        </a:p>
      </dgm:t>
    </dgm:pt>
    <dgm:pt modelId="{C13FD43D-457C-4F86-B4C3-EF1528CF7E06}" type="sibTrans" cxnId="{AB36B5D6-A3C7-405B-8F46-3D7DA5216620}">
      <dgm:prSet/>
      <dgm:spPr/>
      <dgm:t>
        <a:bodyPr/>
        <a:lstStyle/>
        <a:p>
          <a:endParaRPr lang="en-US" sz="900">
            <a:latin typeface="Times New Roman" pitchFamily="18" charset="0"/>
            <a:cs typeface="Times New Roman" pitchFamily="18" charset="0"/>
          </a:endParaRPr>
        </a:p>
      </dgm:t>
    </dgm:pt>
    <dgm:pt modelId="{53A4DF60-1BB4-4A04-8231-2F104AFFE667}">
      <dgm:prSet custT="1"/>
      <dgm:spPr/>
      <dgm:t>
        <a:bodyPr/>
        <a:lstStyle/>
        <a:p>
          <a:r>
            <a:rPr lang="en-US" sz="900" b="1" smtClean="0">
              <a:latin typeface="Times New Roman" pitchFamily="18" charset="0"/>
              <a:cs typeface="Times New Roman" pitchFamily="18" charset="0"/>
            </a:rPr>
            <a:t>VII. ĐÓNG GÓI SẢN PHẨM:</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1C64CD37-DD44-4533-A32B-8E27E665C914}" type="parTrans" cxnId="{1005175B-BDE2-4A43-BA9D-DAFF22276821}">
      <dgm:prSet/>
      <dgm:spPr/>
      <dgm:t>
        <a:bodyPr/>
        <a:lstStyle/>
        <a:p>
          <a:endParaRPr lang="en-US" sz="900">
            <a:latin typeface="Times New Roman" pitchFamily="18" charset="0"/>
            <a:cs typeface="Times New Roman" pitchFamily="18" charset="0"/>
          </a:endParaRPr>
        </a:p>
      </dgm:t>
    </dgm:pt>
    <dgm:pt modelId="{52339700-E223-4CC9-A608-AB18EFAB6120}" type="sibTrans" cxnId="{1005175B-BDE2-4A43-BA9D-DAFF22276821}">
      <dgm:prSet/>
      <dgm:spPr/>
      <dgm:t>
        <a:bodyPr/>
        <a:lstStyle/>
        <a:p>
          <a:endParaRPr lang="en-US" sz="900">
            <a:latin typeface="Times New Roman" pitchFamily="18" charset="0"/>
            <a:cs typeface="Times New Roman" pitchFamily="18" charset="0"/>
          </a:endParaRPr>
        </a:p>
      </dgm:t>
    </dgm:pt>
    <dgm:pt modelId="{A7ABAA65-ED22-42D4-8473-255A332402B2}">
      <dgm:prSet custT="1"/>
      <dgm:spPr/>
      <dgm:t>
        <a:bodyPr/>
        <a:lstStyle/>
        <a:p>
          <a:r>
            <a:rPr lang="en-US" sz="900" b="1" smtClean="0">
              <a:latin typeface="Times New Roman" pitchFamily="18" charset="0"/>
              <a:cs typeface="Times New Roman" pitchFamily="18" charset="0"/>
            </a:rPr>
            <a:t>VIII. CHÈN VIOLET VÀO PP</a:t>
          </a:r>
          <a:endParaRPr lang="en-US" sz="900">
            <a:latin typeface="Times New Roman" pitchFamily="18" charset="0"/>
            <a:cs typeface="Times New Roman" pitchFamily="18" charset="0"/>
          </a:endParaRPr>
        </a:p>
      </dgm:t>
    </dgm:pt>
    <dgm:pt modelId="{B32DD415-D245-498A-BA60-FFBBC87B0B50}" type="parTrans" cxnId="{44125714-1E71-47C6-9A4E-FF0AE1B63477}">
      <dgm:prSet/>
      <dgm:spPr/>
      <dgm:t>
        <a:bodyPr/>
        <a:lstStyle/>
        <a:p>
          <a:endParaRPr lang="en-US" sz="900">
            <a:latin typeface="Times New Roman" pitchFamily="18" charset="0"/>
            <a:cs typeface="Times New Roman" pitchFamily="18" charset="0"/>
          </a:endParaRPr>
        </a:p>
      </dgm:t>
    </dgm:pt>
    <dgm:pt modelId="{F4EB32F6-5CA1-4D1A-80F8-A4C69EE7B377}" type="sibTrans" cxnId="{44125714-1E71-47C6-9A4E-FF0AE1B63477}">
      <dgm:prSet/>
      <dgm:spPr/>
      <dgm:t>
        <a:bodyPr/>
        <a:lstStyle/>
        <a:p>
          <a:endParaRPr lang="en-US" sz="900">
            <a:latin typeface="Times New Roman" pitchFamily="18" charset="0"/>
            <a:cs typeface="Times New Roman" pitchFamily="18" charset="0"/>
          </a:endParaRPr>
        </a:p>
      </dgm:t>
    </dgm:pt>
    <dgm:pt modelId="{01BAA475-09D0-418C-90CD-2E9F66DA3C5C}" type="pres">
      <dgm:prSet presAssocID="{5D85F9D5-9451-4094-BF09-06E0CDEAE7BF}" presName="Name0" presStyleCnt="0">
        <dgm:presLayoutVars>
          <dgm:dir/>
          <dgm:resizeHandles val="exact"/>
        </dgm:presLayoutVars>
      </dgm:prSet>
      <dgm:spPr/>
      <dgm:t>
        <a:bodyPr/>
        <a:lstStyle/>
        <a:p>
          <a:endParaRPr lang="en-US"/>
        </a:p>
      </dgm:t>
    </dgm:pt>
    <dgm:pt modelId="{E236317D-1C79-45C7-B764-1F4C5D197F8B}" type="pres">
      <dgm:prSet presAssocID="{F3D2E516-0BF0-4431-9043-63F960063CEA}" presName="node" presStyleLbl="node1" presStyleIdx="0" presStyleCnt="9">
        <dgm:presLayoutVars>
          <dgm:bulletEnabled val="1"/>
        </dgm:presLayoutVars>
      </dgm:prSet>
      <dgm:spPr/>
      <dgm:t>
        <a:bodyPr/>
        <a:lstStyle/>
        <a:p>
          <a:endParaRPr lang="en-US"/>
        </a:p>
      </dgm:t>
    </dgm:pt>
    <dgm:pt modelId="{1ABD4067-EEF2-4421-8547-11D406886776}" type="pres">
      <dgm:prSet presAssocID="{F37E119B-2943-4C7C-932B-47DF40B66916}" presName="sibTrans" presStyleCnt="0"/>
      <dgm:spPr/>
    </dgm:pt>
    <dgm:pt modelId="{58DCB84C-968F-42A7-9F0B-E01F5B616E58}" type="pres">
      <dgm:prSet presAssocID="{CEB0BF00-E4CB-4EBE-BA0F-51F7F8D88689}" presName="node" presStyleLbl="node1" presStyleIdx="1" presStyleCnt="9">
        <dgm:presLayoutVars>
          <dgm:bulletEnabled val="1"/>
        </dgm:presLayoutVars>
      </dgm:prSet>
      <dgm:spPr/>
      <dgm:t>
        <a:bodyPr/>
        <a:lstStyle/>
        <a:p>
          <a:endParaRPr lang="en-US"/>
        </a:p>
      </dgm:t>
    </dgm:pt>
    <dgm:pt modelId="{3A003FEC-BF6E-4CF6-AD70-49339A5FD18C}" type="pres">
      <dgm:prSet presAssocID="{D004F3A9-6069-4620-AC65-0762EA33D212}" presName="sibTrans" presStyleCnt="0"/>
      <dgm:spPr/>
    </dgm:pt>
    <dgm:pt modelId="{61DAFB8E-2FFC-4AC1-9AA8-B1400AE89F74}" type="pres">
      <dgm:prSet presAssocID="{48B3FED2-1CE6-4782-A35A-A3D2D37D1721}" presName="node" presStyleLbl="node1" presStyleIdx="2" presStyleCnt="9">
        <dgm:presLayoutVars>
          <dgm:bulletEnabled val="1"/>
        </dgm:presLayoutVars>
      </dgm:prSet>
      <dgm:spPr/>
      <dgm:t>
        <a:bodyPr/>
        <a:lstStyle/>
        <a:p>
          <a:endParaRPr lang="en-US"/>
        </a:p>
      </dgm:t>
    </dgm:pt>
    <dgm:pt modelId="{C4139D09-C4E9-49C3-9878-39296F90C7B7}" type="pres">
      <dgm:prSet presAssocID="{D5483882-511E-4108-BB41-6A23D30E165B}" presName="sibTrans" presStyleCnt="0"/>
      <dgm:spPr/>
    </dgm:pt>
    <dgm:pt modelId="{E919CBFD-C286-4895-BEDC-9ED343429E38}" type="pres">
      <dgm:prSet presAssocID="{694063E3-A9BC-4390-BFFF-AC79DF32F26D}" presName="node" presStyleLbl="node1" presStyleIdx="3" presStyleCnt="9">
        <dgm:presLayoutVars>
          <dgm:bulletEnabled val="1"/>
        </dgm:presLayoutVars>
      </dgm:prSet>
      <dgm:spPr/>
      <dgm:t>
        <a:bodyPr/>
        <a:lstStyle/>
        <a:p>
          <a:endParaRPr lang="en-US"/>
        </a:p>
      </dgm:t>
    </dgm:pt>
    <dgm:pt modelId="{FF8928F5-9979-4B1B-9B7A-85433E6EC803}" type="pres">
      <dgm:prSet presAssocID="{E5DD38E1-7528-462D-B402-DC481A713A72}" presName="sibTrans" presStyleCnt="0"/>
      <dgm:spPr/>
    </dgm:pt>
    <dgm:pt modelId="{61EE2694-D062-4559-B841-9FB38B9EB270}" type="pres">
      <dgm:prSet presAssocID="{4F9E5E45-30D8-4813-ACBC-8C49B24C13A6}" presName="node" presStyleLbl="node1" presStyleIdx="4" presStyleCnt="9">
        <dgm:presLayoutVars>
          <dgm:bulletEnabled val="1"/>
        </dgm:presLayoutVars>
      </dgm:prSet>
      <dgm:spPr/>
      <dgm:t>
        <a:bodyPr/>
        <a:lstStyle/>
        <a:p>
          <a:endParaRPr lang="en-US"/>
        </a:p>
      </dgm:t>
    </dgm:pt>
    <dgm:pt modelId="{6D0D907A-C50C-4E40-B316-55E89B54FF2D}" type="pres">
      <dgm:prSet presAssocID="{D4DE697D-69DB-4B6D-BCD2-BB63A807CBB3}" presName="sibTrans" presStyleCnt="0"/>
      <dgm:spPr/>
    </dgm:pt>
    <dgm:pt modelId="{C1E1A8BA-0118-4409-A9AB-4C9DE9AB1403}" type="pres">
      <dgm:prSet presAssocID="{45C14110-746C-4903-BC5F-9F3ECED1994E}" presName="node" presStyleLbl="node1" presStyleIdx="5" presStyleCnt="9">
        <dgm:presLayoutVars>
          <dgm:bulletEnabled val="1"/>
        </dgm:presLayoutVars>
      </dgm:prSet>
      <dgm:spPr/>
      <dgm:t>
        <a:bodyPr/>
        <a:lstStyle/>
        <a:p>
          <a:endParaRPr lang="en-US"/>
        </a:p>
      </dgm:t>
    </dgm:pt>
    <dgm:pt modelId="{C31DEFCF-BB66-4C09-BD0F-41103882B351}" type="pres">
      <dgm:prSet presAssocID="{0E913D2D-BB0A-4DDB-A158-4FCC03C4D1D0}" presName="sibTrans" presStyleCnt="0"/>
      <dgm:spPr/>
    </dgm:pt>
    <dgm:pt modelId="{EC268177-E7F6-44E6-A966-78CFF1577F63}" type="pres">
      <dgm:prSet presAssocID="{DF832544-2D84-437D-9B96-BBC259A67B2C}" presName="node" presStyleLbl="node1" presStyleIdx="6" presStyleCnt="9">
        <dgm:presLayoutVars>
          <dgm:bulletEnabled val="1"/>
        </dgm:presLayoutVars>
      </dgm:prSet>
      <dgm:spPr/>
      <dgm:t>
        <a:bodyPr/>
        <a:lstStyle/>
        <a:p>
          <a:endParaRPr lang="en-US"/>
        </a:p>
      </dgm:t>
    </dgm:pt>
    <dgm:pt modelId="{2A94BAB3-EAE0-4548-9CBE-D88D23AA8DE1}" type="pres">
      <dgm:prSet presAssocID="{C13FD43D-457C-4F86-B4C3-EF1528CF7E06}" presName="sibTrans" presStyleCnt="0"/>
      <dgm:spPr/>
    </dgm:pt>
    <dgm:pt modelId="{F03FDE2E-83DB-4064-B769-085437642FF5}" type="pres">
      <dgm:prSet presAssocID="{53A4DF60-1BB4-4A04-8231-2F104AFFE667}" presName="node" presStyleLbl="node1" presStyleIdx="7" presStyleCnt="9">
        <dgm:presLayoutVars>
          <dgm:bulletEnabled val="1"/>
        </dgm:presLayoutVars>
      </dgm:prSet>
      <dgm:spPr/>
      <dgm:t>
        <a:bodyPr/>
        <a:lstStyle/>
        <a:p>
          <a:endParaRPr lang="en-US"/>
        </a:p>
      </dgm:t>
    </dgm:pt>
    <dgm:pt modelId="{A29F6DF7-AA0C-4048-9C0C-5595CE36B1AF}" type="pres">
      <dgm:prSet presAssocID="{52339700-E223-4CC9-A608-AB18EFAB6120}" presName="sibTrans" presStyleCnt="0"/>
      <dgm:spPr/>
    </dgm:pt>
    <dgm:pt modelId="{750DE71A-A005-4794-B731-88DE7323F0C5}" type="pres">
      <dgm:prSet presAssocID="{A7ABAA65-ED22-42D4-8473-255A332402B2}" presName="node" presStyleLbl="node1" presStyleIdx="8" presStyleCnt="9">
        <dgm:presLayoutVars>
          <dgm:bulletEnabled val="1"/>
        </dgm:presLayoutVars>
      </dgm:prSet>
      <dgm:spPr/>
      <dgm:t>
        <a:bodyPr/>
        <a:lstStyle/>
        <a:p>
          <a:endParaRPr lang="en-US"/>
        </a:p>
      </dgm:t>
    </dgm:pt>
  </dgm:ptLst>
  <dgm:cxnLst>
    <dgm:cxn modelId="{6872C786-D1FD-4025-875E-0DCFB0202A9F}" type="presOf" srcId="{53A4DF60-1BB4-4A04-8231-2F104AFFE667}" destId="{F03FDE2E-83DB-4064-B769-085437642FF5}" srcOrd="0" destOrd="0" presId="urn:microsoft.com/office/officeart/2005/8/layout/hList6"/>
    <dgm:cxn modelId="{E13218C0-A251-44E5-A5BD-90070C850641}" type="presOf" srcId="{4F9E5E45-30D8-4813-ACBC-8C49B24C13A6}" destId="{61EE2694-D062-4559-B841-9FB38B9EB270}" srcOrd="0" destOrd="0" presId="urn:microsoft.com/office/officeart/2005/8/layout/hList6"/>
    <dgm:cxn modelId="{0DF1EEBB-317C-4BCF-AE70-B99120FF3F59}" type="presOf" srcId="{A7ABAA65-ED22-42D4-8473-255A332402B2}" destId="{750DE71A-A005-4794-B731-88DE7323F0C5}" srcOrd="0" destOrd="0" presId="urn:microsoft.com/office/officeart/2005/8/layout/hList6"/>
    <dgm:cxn modelId="{106BCA74-6AFA-494C-B3E3-2012AF4CFF60}" srcId="{5D85F9D5-9451-4094-BF09-06E0CDEAE7BF}" destId="{45C14110-746C-4903-BC5F-9F3ECED1994E}" srcOrd="5" destOrd="0" parTransId="{82BB54EF-5F34-44CF-B4C9-5BBD73784016}" sibTransId="{0E913D2D-BB0A-4DDB-A158-4FCC03C4D1D0}"/>
    <dgm:cxn modelId="{E7EE3B7C-1BB1-4D0E-B3A7-55727EFC25E2}" srcId="{5D85F9D5-9451-4094-BF09-06E0CDEAE7BF}" destId="{CEB0BF00-E4CB-4EBE-BA0F-51F7F8D88689}" srcOrd="1" destOrd="0" parTransId="{38E2249B-D184-4E71-851D-6C986EEE658F}" sibTransId="{D004F3A9-6069-4620-AC65-0762EA33D212}"/>
    <dgm:cxn modelId="{4BEEBBA7-304C-4E52-B251-5818E9CD5AF6}" srcId="{5D85F9D5-9451-4094-BF09-06E0CDEAE7BF}" destId="{694063E3-A9BC-4390-BFFF-AC79DF32F26D}" srcOrd="3" destOrd="0" parTransId="{802F8193-6CD0-4BDF-98C9-FD696FF8DF44}" sibTransId="{E5DD38E1-7528-462D-B402-DC481A713A72}"/>
    <dgm:cxn modelId="{19998C3B-9182-4D76-9A31-43EBF3A5DF81}" type="presOf" srcId="{CEB0BF00-E4CB-4EBE-BA0F-51F7F8D88689}" destId="{58DCB84C-968F-42A7-9F0B-E01F5B616E58}" srcOrd="0" destOrd="0" presId="urn:microsoft.com/office/officeart/2005/8/layout/hList6"/>
    <dgm:cxn modelId="{44125714-1E71-47C6-9A4E-FF0AE1B63477}" srcId="{5D85F9D5-9451-4094-BF09-06E0CDEAE7BF}" destId="{A7ABAA65-ED22-42D4-8473-255A332402B2}" srcOrd="8" destOrd="0" parTransId="{B32DD415-D245-498A-BA60-FFBBC87B0B50}" sibTransId="{F4EB32F6-5CA1-4D1A-80F8-A4C69EE7B377}"/>
    <dgm:cxn modelId="{AD4B4EE4-00DE-4173-A63B-23FF2A22C1C9}" type="presOf" srcId="{F3D2E516-0BF0-4431-9043-63F960063CEA}" destId="{E236317D-1C79-45C7-B764-1F4C5D197F8B}" srcOrd="0" destOrd="0" presId="urn:microsoft.com/office/officeart/2005/8/layout/hList6"/>
    <dgm:cxn modelId="{CCFF21B7-538C-4ED0-A945-5DAFBF2868DC}" type="presOf" srcId="{DF832544-2D84-437D-9B96-BBC259A67B2C}" destId="{EC268177-E7F6-44E6-A966-78CFF1577F63}" srcOrd="0" destOrd="0" presId="urn:microsoft.com/office/officeart/2005/8/layout/hList6"/>
    <dgm:cxn modelId="{58015C84-BA32-4AC2-9D16-4021840A6CAE}" srcId="{5D85F9D5-9451-4094-BF09-06E0CDEAE7BF}" destId="{4F9E5E45-30D8-4813-ACBC-8C49B24C13A6}" srcOrd="4" destOrd="0" parTransId="{6618DC05-7B36-445F-83E5-E6FD47E9F16A}" sibTransId="{D4DE697D-69DB-4B6D-BCD2-BB63A807CBB3}"/>
    <dgm:cxn modelId="{A937E89C-9CF7-4B9C-8111-1A9A1FCD4A28}" srcId="{5D85F9D5-9451-4094-BF09-06E0CDEAE7BF}" destId="{48B3FED2-1CE6-4782-A35A-A3D2D37D1721}" srcOrd="2" destOrd="0" parTransId="{405C17DE-016B-4D00-9235-9D315CFE55DC}" sibTransId="{D5483882-511E-4108-BB41-6A23D30E165B}"/>
    <dgm:cxn modelId="{1005175B-BDE2-4A43-BA9D-DAFF22276821}" srcId="{5D85F9D5-9451-4094-BF09-06E0CDEAE7BF}" destId="{53A4DF60-1BB4-4A04-8231-2F104AFFE667}" srcOrd="7" destOrd="0" parTransId="{1C64CD37-DD44-4533-A32B-8E27E665C914}" sibTransId="{52339700-E223-4CC9-A608-AB18EFAB6120}"/>
    <dgm:cxn modelId="{7AC59901-0ACB-4AFB-A2E6-D90922918E6A}" srcId="{5D85F9D5-9451-4094-BF09-06E0CDEAE7BF}" destId="{F3D2E516-0BF0-4431-9043-63F960063CEA}" srcOrd="0" destOrd="0" parTransId="{73705F7B-3FEC-4ECD-A72B-51BA621408CC}" sibTransId="{F37E119B-2943-4C7C-932B-47DF40B66916}"/>
    <dgm:cxn modelId="{9CA7BF7E-DBDB-4690-9B26-F1D70C6C47C2}" type="presOf" srcId="{48B3FED2-1CE6-4782-A35A-A3D2D37D1721}" destId="{61DAFB8E-2FFC-4AC1-9AA8-B1400AE89F74}" srcOrd="0" destOrd="0" presId="urn:microsoft.com/office/officeart/2005/8/layout/hList6"/>
    <dgm:cxn modelId="{E1E5086D-A6A8-4F64-8F68-D51E58AC4B08}" type="presOf" srcId="{694063E3-A9BC-4390-BFFF-AC79DF32F26D}" destId="{E919CBFD-C286-4895-BEDC-9ED343429E38}" srcOrd="0" destOrd="0" presId="urn:microsoft.com/office/officeart/2005/8/layout/hList6"/>
    <dgm:cxn modelId="{AB36B5D6-A3C7-405B-8F46-3D7DA5216620}" srcId="{5D85F9D5-9451-4094-BF09-06E0CDEAE7BF}" destId="{DF832544-2D84-437D-9B96-BBC259A67B2C}" srcOrd="6" destOrd="0" parTransId="{8670BE28-9C24-42F2-83D9-B678C087AFDB}" sibTransId="{C13FD43D-457C-4F86-B4C3-EF1528CF7E06}"/>
    <dgm:cxn modelId="{871FDC8C-E475-4043-99E8-D56FEAC0C3CC}" type="presOf" srcId="{5D85F9D5-9451-4094-BF09-06E0CDEAE7BF}" destId="{01BAA475-09D0-418C-90CD-2E9F66DA3C5C}" srcOrd="0" destOrd="0" presId="urn:microsoft.com/office/officeart/2005/8/layout/hList6"/>
    <dgm:cxn modelId="{80BCE477-8574-4E7B-B6FC-70ACD3C4E0C2}" type="presOf" srcId="{45C14110-746C-4903-BC5F-9F3ECED1994E}" destId="{C1E1A8BA-0118-4409-A9AB-4C9DE9AB1403}" srcOrd="0" destOrd="0" presId="urn:microsoft.com/office/officeart/2005/8/layout/hList6"/>
    <dgm:cxn modelId="{C6E14600-C554-4CE1-BB16-BD308540D9E2}" type="presParOf" srcId="{01BAA475-09D0-418C-90CD-2E9F66DA3C5C}" destId="{E236317D-1C79-45C7-B764-1F4C5D197F8B}" srcOrd="0" destOrd="0" presId="urn:microsoft.com/office/officeart/2005/8/layout/hList6"/>
    <dgm:cxn modelId="{5F56D44C-901C-4554-970F-4ACCC953E92E}" type="presParOf" srcId="{01BAA475-09D0-418C-90CD-2E9F66DA3C5C}" destId="{1ABD4067-EEF2-4421-8547-11D406886776}" srcOrd="1" destOrd="0" presId="urn:microsoft.com/office/officeart/2005/8/layout/hList6"/>
    <dgm:cxn modelId="{A867C2CD-B44F-4DA1-955F-7441ED8FF0CF}" type="presParOf" srcId="{01BAA475-09D0-418C-90CD-2E9F66DA3C5C}" destId="{58DCB84C-968F-42A7-9F0B-E01F5B616E58}" srcOrd="2" destOrd="0" presId="urn:microsoft.com/office/officeart/2005/8/layout/hList6"/>
    <dgm:cxn modelId="{101E796F-610D-452F-B607-8EF679DDA5B8}" type="presParOf" srcId="{01BAA475-09D0-418C-90CD-2E9F66DA3C5C}" destId="{3A003FEC-BF6E-4CF6-AD70-49339A5FD18C}" srcOrd="3" destOrd="0" presId="urn:microsoft.com/office/officeart/2005/8/layout/hList6"/>
    <dgm:cxn modelId="{CF4C608C-2F01-462A-8EC1-605D004B4B84}" type="presParOf" srcId="{01BAA475-09D0-418C-90CD-2E9F66DA3C5C}" destId="{61DAFB8E-2FFC-4AC1-9AA8-B1400AE89F74}" srcOrd="4" destOrd="0" presId="urn:microsoft.com/office/officeart/2005/8/layout/hList6"/>
    <dgm:cxn modelId="{9C3D1E2E-6808-4441-AE3B-5D57E101529F}" type="presParOf" srcId="{01BAA475-09D0-418C-90CD-2E9F66DA3C5C}" destId="{C4139D09-C4E9-49C3-9878-39296F90C7B7}" srcOrd="5" destOrd="0" presId="urn:microsoft.com/office/officeart/2005/8/layout/hList6"/>
    <dgm:cxn modelId="{30DC2790-873E-48E4-9A4F-56A9F2378EE6}" type="presParOf" srcId="{01BAA475-09D0-418C-90CD-2E9F66DA3C5C}" destId="{E919CBFD-C286-4895-BEDC-9ED343429E38}" srcOrd="6" destOrd="0" presId="urn:microsoft.com/office/officeart/2005/8/layout/hList6"/>
    <dgm:cxn modelId="{0306D274-1DA0-4E62-865D-A96260E7BB1B}" type="presParOf" srcId="{01BAA475-09D0-418C-90CD-2E9F66DA3C5C}" destId="{FF8928F5-9979-4B1B-9B7A-85433E6EC803}" srcOrd="7" destOrd="0" presId="urn:microsoft.com/office/officeart/2005/8/layout/hList6"/>
    <dgm:cxn modelId="{3FFA38BD-E7B4-4765-9269-964E04442B8C}" type="presParOf" srcId="{01BAA475-09D0-418C-90CD-2E9F66DA3C5C}" destId="{61EE2694-D062-4559-B841-9FB38B9EB270}" srcOrd="8" destOrd="0" presId="urn:microsoft.com/office/officeart/2005/8/layout/hList6"/>
    <dgm:cxn modelId="{BCA127AD-112D-4DDC-8996-949954999BA3}" type="presParOf" srcId="{01BAA475-09D0-418C-90CD-2E9F66DA3C5C}" destId="{6D0D907A-C50C-4E40-B316-55E89B54FF2D}" srcOrd="9" destOrd="0" presId="urn:microsoft.com/office/officeart/2005/8/layout/hList6"/>
    <dgm:cxn modelId="{0E4BD3B1-3B38-4FC5-8514-D159FEE4C6D3}" type="presParOf" srcId="{01BAA475-09D0-418C-90CD-2E9F66DA3C5C}" destId="{C1E1A8BA-0118-4409-A9AB-4C9DE9AB1403}" srcOrd="10" destOrd="0" presId="urn:microsoft.com/office/officeart/2005/8/layout/hList6"/>
    <dgm:cxn modelId="{44AAB4B3-27A3-442E-955A-840A712B485B}" type="presParOf" srcId="{01BAA475-09D0-418C-90CD-2E9F66DA3C5C}" destId="{C31DEFCF-BB66-4C09-BD0F-41103882B351}" srcOrd="11" destOrd="0" presId="urn:microsoft.com/office/officeart/2005/8/layout/hList6"/>
    <dgm:cxn modelId="{BD81A6E7-305E-4016-8599-C2AF73560FC4}" type="presParOf" srcId="{01BAA475-09D0-418C-90CD-2E9F66DA3C5C}" destId="{EC268177-E7F6-44E6-A966-78CFF1577F63}" srcOrd="12" destOrd="0" presId="urn:microsoft.com/office/officeart/2005/8/layout/hList6"/>
    <dgm:cxn modelId="{EF5D48F0-AE11-4A84-A517-259BA3B0A5E3}" type="presParOf" srcId="{01BAA475-09D0-418C-90CD-2E9F66DA3C5C}" destId="{2A94BAB3-EAE0-4548-9CBE-D88D23AA8DE1}" srcOrd="13" destOrd="0" presId="urn:microsoft.com/office/officeart/2005/8/layout/hList6"/>
    <dgm:cxn modelId="{89EC7596-92C7-46DF-803E-21E6799BDE8A}" type="presParOf" srcId="{01BAA475-09D0-418C-90CD-2E9F66DA3C5C}" destId="{F03FDE2E-83DB-4064-B769-085437642FF5}" srcOrd="14" destOrd="0" presId="urn:microsoft.com/office/officeart/2005/8/layout/hList6"/>
    <dgm:cxn modelId="{E6C775F0-9A81-4238-B297-067BA900E1D2}" type="presParOf" srcId="{01BAA475-09D0-418C-90CD-2E9F66DA3C5C}" destId="{A29F6DF7-AA0C-4048-9C0C-5595CE36B1AF}" srcOrd="15" destOrd="0" presId="urn:microsoft.com/office/officeart/2005/8/layout/hList6"/>
    <dgm:cxn modelId="{B71DF023-2321-4282-9A8C-0D0B23F73F77}" type="presParOf" srcId="{01BAA475-09D0-418C-90CD-2E9F66DA3C5C}" destId="{750DE71A-A005-4794-B731-88DE7323F0C5}" srcOrd="1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D85F9D5-9451-4094-BF09-06E0CDEAE7BF}" type="doc">
      <dgm:prSet loTypeId="urn:microsoft.com/office/officeart/2005/8/layout/hList6" loCatId="list" qsTypeId="urn:microsoft.com/office/officeart/2005/8/quickstyle/simple1" qsCatId="simple" csTypeId="urn:microsoft.com/office/officeart/2005/8/colors/accent5_5" csCatId="accent5" phldr="1"/>
      <dgm:spPr/>
      <dgm:t>
        <a:bodyPr/>
        <a:lstStyle/>
        <a:p>
          <a:endParaRPr lang="en-US"/>
        </a:p>
      </dgm:t>
    </dgm:pt>
    <dgm:pt modelId="{F3D2E516-0BF0-4431-9043-63F960063CEA}">
      <dgm:prSet phldrT="[Text]" custT="1"/>
      <dgm:spPr/>
      <dgm:t>
        <a:bodyPr/>
        <a:lstStyle/>
        <a:p>
          <a:r>
            <a:rPr lang="en-US" sz="900" b="1" smtClean="0">
              <a:latin typeface="Times New Roman" pitchFamily="18" charset="0"/>
              <a:cs typeface="Times New Roman" pitchFamily="18" charset="0"/>
            </a:rPr>
            <a:t>I. CÁC THAO TÁC VỚI MỘT TRÌNH DIỄN</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73705F7B-3FEC-4ECD-A72B-51BA621408CC}" type="parTrans" cxnId="{7AC59901-0ACB-4AFB-A2E6-D90922918E6A}">
      <dgm:prSet/>
      <dgm:spPr/>
      <dgm:t>
        <a:bodyPr/>
        <a:lstStyle/>
        <a:p>
          <a:endParaRPr lang="en-US" sz="900">
            <a:latin typeface="Times New Roman" pitchFamily="18" charset="0"/>
            <a:cs typeface="Times New Roman" pitchFamily="18" charset="0"/>
          </a:endParaRPr>
        </a:p>
      </dgm:t>
    </dgm:pt>
    <dgm:pt modelId="{F37E119B-2943-4C7C-932B-47DF40B66916}" type="sibTrans" cxnId="{7AC59901-0ACB-4AFB-A2E6-D90922918E6A}">
      <dgm:prSet/>
      <dgm:spPr/>
      <dgm:t>
        <a:bodyPr/>
        <a:lstStyle/>
        <a:p>
          <a:endParaRPr lang="en-US" sz="900">
            <a:latin typeface="Times New Roman" pitchFamily="18" charset="0"/>
            <a:cs typeface="Times New Roman" pitchFamily="18" charset="0"/>
          </a:endParaRPr>
        </a:p>
      </dgm:t>
    </dgm:pt>
    <dgm:pt modelId="{CEB0BF00-E4CB-4EBE-BA0F-51F7F8D88689}">
      <dgm:prSet phldrT="[Text]" custT="1"/>
      <dgm:spPr/>
      <dgm:t>
        <a:bodyPr/>
        <a:lstStyle/>
        <a:p>
          <a:r>
            <a:rPr lang="en-US" sz="900" b="1" smtClean="0">
              <a:latin typeface="Times New Roman" pitchFamily="18" charset="0"/>
              <a:cs typeface="Times New Roman" pitchFamily="18" charset="0"/>
            </a:rPr>
            <a:t>II. THIẾT KẾ SLIDE:</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38E2249B-D184-4E71-851D-6C986EEE658F}" type="parTrans" cxnId="{E7EE3B7C-1BB1-4D0E-B3A7-55727EFC25E2}">
      <dgm:prSet/>
      <dgm:spPr/>
      <dgm:t>
        <a:bodyPr/>
        <a:lstStyle/>
        <a:p>
          <a:endParaRPr lang="en-US" sz="900">
            <a:latin typeface="Times New Roman" pitchFamily="18" charset="0"/>
            <a:cs typeface="Times New Roman" pitchFamily="18" charset="0"/>
          </a:endParaRPr>
        </a:p>
      </dgm:t>
    </dgm:pt>
    <dgm:pt modelId="{D004F3A9-6069-4620-AC65-0762EA33D212}" type="sibTrans" cxnId="{E7EE3B7C-1BB1-4D0E-B3A7-55727EFC25E2}">
      <dgm:prSet/>
      <dgm:spPr/>
      <dgm:t>
        <a:bodyPr/>
        <a:lstStyle/>
        <a:p>
          <a:endParaRPr lang="en-US" sz="900">
            <a:latin typeface="Times New Roman" pitchFamily="18" charset="0"/>
            <a:cs typeface="Times New Roman" pitchFamily="18" charset="0"/>
          </a:endParaRPr>
        </a:p>
      </dgm:t>
    </dgm:pt>
    <dgm:pt modelId="{48B3FED2-1CE6-4782-A35A-A3D2D37D1721}">
      <dgm:prSet phldrT="[Text]" custT="1"/>
      <dgm:spPr/>
      <dgm:t>
        <a:bodyPr/>
        <a:lstStyle/>
        <a:p>
          <a:r>
            <a:rPr lang="en-US" sz="900" b="1" smtClean="0">
              <a:latin typeface="Times New Roman" pitchFamily="18" charset="0"/>
              <a:cs typeface="Times New Roman" pitchFamily="18" charset="0"/>
            </a:rPr>
            <a:t>III. LÀM VIỆC VỚI VĂN BẢN:</a:t>
          </a:r>
          <a:endParaRPr lang="en-US" sz="900">
            <a:latin typeface="Times New Roman" pitchFamily="18" charset="0"/>
            <a:cs typeface="Times New Roman" pitchFamily="18" charset="0"/>
          </a:endParaRPr>
        </a:p>
      </dgm:t>
    </dgm:pt>
    <dgm:pt modelId="{405C17DE-016B-4D00-9235-9D315CFE55DC}" type="parTrans" cxnId="{A937E89C-9CF7-4B9C-8111-1A9A1FCD4A28}">
      <dgm:prSet/>
      <dgm:spPr/>
      <dgm:t>
        <a:bodyPr/>
        <a:lstStyle/>
        <a:p>
          <a:endParaRPr lang="en-US" sz="900">
            <a:latin typeface="Times New Roman" pitchFamily="18" charset="0"/>
            <a:cs typeface="Times New Roman" pitchFamily="18" charset="0"/>
          </a:endParaRPr>
        </a:p>
      </dgm:t>
    </dgm:pt>
    <dgm:pt modelId="{D5483882-511E-4108-BB41-6A23D30E165B}" type="sibTrans" cxnId="{A937E89C-9CF7-4B9C-8111-1A9A1FCD4A28}">
      <dgm:prSet/>
      <dgm:spPr/>
      <dgm:t>
        <a:bodyPr/>
        <a:lstStyle/>
        <a:p>
          <a:endParaRPr lang="en-US" sz="900">
            <a:latin typeface="Times New Roman" pitchFamily="18" charset="0"/>
            <a:cs typeface="Times New Roman" pitchFamily="18" charset="0"/>
          </a:endParaRPr>
        </a:p>
      </dgm:t>
    </dgm:pt>
    <dgm:pt modelId="{694063E3-A9BC-4390-BFFF-AC79DF32F26D}">
      <dgm:prSet custT="1"/>
      <dgm:spPr/>
      <dgm:t>
        <a:bodyPr/>
        <a:lstStyle/>
        <a:p>
          <a:r>
            <a:rPr lang="en-US" sz="900" b="1" smtClean="0">
              <a:latin typeface="Times New Roman" pitchFamily="18" charset="0"/>
              <a:cs typeface="Times New Roman" pitchFamily="18" charset="0"/>
            </a:rPr>
            <a:t>IV. CHÈN CÁC ĐỐI TƯỢNG</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802F8193-6CD0-4BDF-98C9-FD696FF8DF44}" type="parTrans" cxnId="{4BEEBBA7-304C-4E52-B251-5818E9CD5AF6}">
      <dgm:prSet/>
      <dgm:spPr/>
      <dgm:t>
        <a:bodyPr/>
        <a:lstStyle/>
        <a:p>
          <a:endParaRPr lang="en-US" sz="900">
            <a:latin typeface="Times New Roman" pitchFamily="18" charset="0"/>
            <a:cs typeface="Times New Roman" pitchFamily="18" charset="0"/>
          </a:endParaRPr>
        </a:p>
      </dgm:t>
    </dgm:pt>
    <dgm:pt modelId="{E5DD38E1-7528-462D-B402-DC481A713A72}" type="sibTrans" cxnId="{4BEEBBA7-304C-4E52-B251-5818E9CD5AF6}">
      <dgm:prSet/>
      <dgm:spPr/>
      <dgm:t>
        <a:bodyPr/>
        <a:lstStyle/>
        <a:p>
          <a:endParaRPr lang="en-US" sz="900">
            <a:latin typeface="Times New Roman" pitchFamily="18" charset="0"/>
            <a:cs typeface="Times New Roman" pitchFamily="18" charset="0"/>
          </a:endParaRPr>
        </a:p>
      </dgm:t>
    </dgm:pt>
    <dgm:pt modelId="{4F9E5E45-30D8-4813-ACBC-8C49B24C13A6}">
      <dgm:prSet custT="1"/>
      <dgm:spPr/>
      <dgm:t>
        <a:bodyPr/>
        <a:lstStyle/>
        <a:p>
          <a:r>
            <a:rPr lang="en-US" sz="900" b="1" smtClean="0">
              <a:latin typeface="Times New Roman" pitchFamily="18" charset="0"/>
              <a:cs typeface="Times New Roman" pitchFamily="18" charset="0"/>
            </a:rPr>
            <a:t>V. TẠO HIỆU ỨNG:</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6618DC05-7B36-445F-83E5-E6FD47E9F16A}" type="parTrans" cxnId="{58015C84-BA32-4AC2-9D16-4021840A6CAE}">
      <dgm:prSet/>
      <dgm:spPr/>
      <dgm:t>
        <a:bodyPr/>
        <a:lstStyle/>
        <a:p>
          <a:endParaRPr lang="en-US" sz="900">
            <a:latin typeface="Times New Roman" pitchFamily="18" charset="0"/>
            <a:cs typeface="Times New Roman" pitchFamily="18" charset="0"/>
          </a:endParaRPr>
        </a:p>
      </dgm:t>
    </dgm:pt>
    <dgm:pt modelId="{D4DE697D-69DB-4B6D-BCD2-BB63A807CBB3}" type="sibTrans" cxnId="{58015C84-BA32-4AC2-9D16-4021840A6CAE}">
      <dgm:prSet/>
      <dgm:spPr/>
      <dgm:t>
        <a:bodyPr/>
        <a:lstStyle/>
        <a:p>
          <a:endParaRPr lang="en-US" sz="900">
            <a:latin typeface="Times New Roman" pitchFamily="18" charset="0"/>
            <a:cs typeface="Times New Roman" pitchFamily="18" charset="0"/>
          </a:endParaRPr>
        </a:p>
      </dgm:t>
    </dgm:pt>
    <dgm:pt modelId="{45C14110-746C-4903-BC5F-9F3ECED1994E}">
      <dgm:prSet custT="1"/>
      <dgm:spPr/>
      <dgm:t>
        <a:bodyPr/>
        <a:lstStyle/>
        <a:p>
          <a:r>
            <a:rPr lang="en-US" sz="900" b="1" smtClean="0">
              <a:latin typeface="Times New Roman" pitchFamily="18" charset="0"/>
              <a:cs typeface="Times New Roman" pitchFamily="18" charset="0"/>
            </a:rPr>
            <a:t>VI. LIÊN KẾT:</a:t>
          </a:r>
          <a:endParaRPr lang="en-US" sz="900">
            <a:latin typeface="Times New Roman" pitchFamily="18" charset="0"/>
            <a:cs typeface="Times New Roman" pitchFamily="18" charset="0"/>
          </a:endParaRPr>
        </a:p>
      </dgm:t>
    </dgm:pt>
    <dgm:pt modelId="{82BB54EF-5F34-44CF-B4C9-5BBD73784016}" type="parTrans" cxnId="{106BCA74-6AFA-494C-B3E3-2012AF4CFF60}">
      <dgm:prSet/>
      <dgm:spPr/>
      <dgm:t>
        <a:bodyPr/>
        <a:lstStyle/>
        <a:p>
          <a:endParaRPr lang="en-US" sz="900">
            <a:latin typeface="Times New Roman" pitchFamily="18" charset="0"/>
            <a:cs typeface="Times New Roman" pitchFamily="18" charset="0"/>
          </a:endParaRPr>
        </a:p>
      </dgm:t>
    </dgm:pt>
    <dgm:pt modelId="{0E913D2D-BB0A-4DDB-A158-4FCC03C4D1D0}" type="sibTrans" cxnId="{106BCA74-6AFA-494C-B3E3-2012AF4CFF60}">
      <dgm:prSet/>
      <dgm:spPr/>
      <dgm:t>
        <a:bodyPr/>
        <a:lstStyle/>
        <a:p>
          <a:endParaRPr lang="en-US" sz="900">
            <a:latin typeface="Times New Roman" pitchFamily="18" charset="0"/>
            <a:cs typeface="Times New Roman" pitchFamily="18" charset="0"/>
          </a:endParaRPr>
        </a:p>
      </dgm:t>
    </dgm:pt>
    <dgm:pt modelId="{DF832544-2D84-437D-9B96-BBC259A67B2C}">
      <dgm:prSet custT="1"/>
      <dgm:spPr>
        <a:solidFill>
          <a:srgbClr val="C00000">
            <a:alpha val="60000"/>
          </a:srgbClr>
        </a:solidFill>
      </dgm:spPr>
      <dgm:t>
        <a:bodyPr/>
        <a:lstStyle/>
        <a:p>
          <a:r>
            <a:rPr lang="en-US" sz="900" b="1" smtClean="0">
              <a:latin typeface="Times New Roman" pitchFamily="18" charset="0"/>
              <a:cs typeface="Times New Roman" pitchFamily="18" charset="0"/>
            </a:rPr>
            <a:t>VII. TRÌNH CHIẾU:</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8670BE28-9C24-42F2-83D9-B678C087AFDB}" type="parTrans" cxnId="{AB36B5D6-A3C7-405B-8F46-3D7DA5216620}">
      <dgm:prSet/>
      <dgm:spPr/>
      <dgm:t>
        <a:bodyPr/>
        <a:lstStyle/>
        <a:p>
          <a:endParaRPr lang="en-US" sz="900">
            <a:latin typeface="Times New Roman" pitchFamily="18" charset="0"/>
            <a:cs typeface="Times New Roman" pitchFamily="18" charset="0"/>
          </a:endParaRPr>
        </a:p>
      </dgm:t>
    </dgm:pt>
    <dgm:pt modelId="{C13FD43D-457C-4F86-B4C3-EF1528CF7E06}" type="sibTrans" cxnId="{AB36B5D6-A3C7-405B-8F46-3D7DA5216620}">
      <dgm:prSet/>
      <dgm:spPr/>
      <dgm:t>
        <a:bodyPr/>
        <a:lstStyle/>
        <a:p>
          <a:endParaRPr lang="en-US" sz="900">
            <a:latin typeface="Times New Roman" pitchFamily="18" charset="0"/>
            <a:cs typeface="Times New Roman" pitchFamily="18" charset="0"/>
          </a:endParaRPr>
        </a:p>
      </dgm:t>
    </dgm:pt>
    <dgm:pt modelId="{53A4DF60-1BB4-4A04-8231-2F104AFFE667}">
      <dgm:prSet custT="1"/>
      <dgm:spPr/>
      <dgm:t>
        <a:bodyPr/>
        <a:lstStyle/>
        <a:p>
          <a:r>
            <a:rPr lang="en-US" sz="900" b="1" smtClean="0">
              <a:latin typeface="Times New Roman" pitchFamily="18" charset="0"/>
              <a:cs typeface="Times New Roman" pitchFamily="18" charset="0"/>
            </a:rPr>
            <a:t>VII. ĐÓNG GÓI SẢN PHẨM:</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1C64CD37-DD44-4533-A32B-8E27E665C914}" type="parTrans" cxnId="{1005175B-BDE2-4A43-BA9D-DAFF22276821}">
      <dgm:prSet/>
      <dgm:spPr/>
      <dgm:t>
        <a:bodyPr/>
        <a:lstStyle/>
        <a:p>
          <a:endParaRPr lang="en-US" sz="900">
            <a:latin typeface="Times New Roman" pitchFamily="18" charset="0"/>
            <a:cs typeface="Times New Roman" pitchFamily="18" charset="0"/>
          </a:endParaRPr>
        </a:p>
      </dgm:t>
    </dgm:pt>
    <dgm:pt modelId="{52339700-E223-4CC9-A608-AB18EFAB6120}" type="sibTrans" cxnId="{1005175B-BDE2-4A43-BA9D-DAFF22276821}">
      <dgm:prSet/>
      <dgm:spPr/>
      <dgm:t>
        <a:bodyPr/>
        <a:lstStyle/>
        <a:p>
          <a:endParaRPr lang="en-US" sz="900">
            <a:latin typeface="Times New Roman" pitchFamily="18" charset="0"/>
            <a:cs typeface="Times New Roman" pitchFamily="18" charset="0"/>
          </a:endParaRPr>
        </a:p>
      </dgm:t>
    </dgm:pt>
    <dgm:pt modelId="{A7ABAA65-ED22-42D4-8473-255A332402B2}">
      <dgm:prSet custT="1"/>
      <dgm:spPr/>
      <dgm:t>
        <a:bodyPr/>
        <a:lstStyle/>
        <a:p>
          <a:r>
            <a:rPr lang="en-US" sz="900" b="1" smtClean="0">
              <a:latin typeface="Times New Roman" pitchFamily="18" charset="0"/>
              <a:cs typeface="Times New Roman" pitchFamily="18" charset="0"/>
            </a:rPr>
            <a:t>VIII. CHÈN VIOLET VÀO PP</a:t>
          </a:r>
          <a:endParaRPr lang="en-US" sz="900">
            <a:latin typeface="Times New Roman" pitchFamily="18" charset="0"/>
            <a:cs typeface="Times New Roman" pitchFamily="18" charset="0"/>
          </a:endParaRPr>
        </a:p>
      </dgm:t>
    </dgm:pt>
    <dgm:pt modelId="{B32DD415-D245-498A-BA60-FFBBC87B0B50}" type="parTrans" cxnId="{44125714-1E71-47C6-9A4E-FF0AE1B63477}">
      <dgm:prSet/>
      <dgm:spPr/>
      <dgm:t>
        <a:bodyPr/>
        <a:lstStyle/>
        <a:p>
          <a:endParaRPr lang="en-US" sz="900">
            <a:latin typeface="Times New Roman" pitchFamily="18" charset="0"/>
            <a:cs typeface="Times New Roman" pitchFamily="18" charset="0"/>
          </a:endParaRPr>
        </a:p>
      </dgm:t>
    </dgm:pt>
    <dgm:pt modelId="{F4EB32F6-5CA1-4D1A-80F8-A4C69EE7B377}" type="sibTrans" cxnId="{44125714-1E71-47C6-9A4E-FF0AE1B63477}">
      <dgm:prSet/>
      <dgm:spPr/>
      <dgm:t>
        <a:bodyPr/>
        <a:lstStyle/>
        <a:p>
          <a:endParaRPr lang="en-US" sz="900">
            <a:latin typeface="Times New Roman" pitchFamily="18" charset="0"/>
            <a:cs typeface="Times New Roman" pitchFamily="18" charset="0"/>
          </a:endParaRPr>
        </a:p>
      </dgm:t>
    </dgm:pt>
    <dgm:pt modelId="{01BAA475-09D0-418C-90CD-2E9F66DA3C5C}" type="pres">
      <dgm:prSet presAssocID="{5D85F9D5-9451-4094-BF09-06E0CDEAE7BF}" presName="Name0" presStyleCnt="0">
        <dgm:presLayoutVars>
          <dgm:dir/>
          <dgm:resizeHandles val="exact"/>
        </dgm:presLayoutVars>
      </dgm:prSet>
      <dgm:spPr/>
      <dgm:t>
        <a:bodyPr/>
        <a:lstStyle/>
        <a:p>
          <a:endParaRPr lang="en-US"/>
        </a:p>
      </dgm:t>
    </dgm:pt>
    <dgm:pt modelId="{E236317D-1C79-45C7-B764-1F4C5D197F8B}" type="pres">
      <dgm:prSet presAssocID="{F3D2E516-0BF0-4431-9043-63F960063CEA}" presName="node" presStyleLbl="node1" presStyleIdx="0" presStyleCnt="9">
        <dgm:presLayoutVars>
          <dgm:bulletEnabled val="1"/>
        </dgm:presLayoutVars>
      </dgm:prSet>
      <dgm:spPr/>
      <dgm:t>
        <a:bodyPr/>
        <a:lstStyle/>
        <a:p>
          <a:endParaRPr lang="en-US"/>
        </a:p>
      </dgm:t>
    </dgm:pt>
    <dgm:pt modelId="{1ABD4067-EEF2-4421-8547-11D406886776}" type="pres">
      <dgm:prSet presAssocID="{F37E119B-2943-4C7C-932B-47DF40B66916}" presName="sibTrans" presStyleCnt="0"/>
      <dgm:spPr/>
    </dgm:pt>
    <dgm:pt modelId="{58DCB84C-968F-42A7-9F0B-E01F5B616E58}" type="pres">
      <dgm:prSet presAssocID="{CEB0BF00-E4CB-4EBE-BA0F-51F7F8D88689}" presName="node" presStyleLbl="node1" presStyleIdx="1" presStyleCnt="9">
        <dgm:presLayoutVars>
          <dgm:bulletEnabled val="1"/>
        </dgm:presLayoutVars>
      </dgm:prSet>
      <dgm:spPr/>
      <dgm:t>
        <a:bodyPr/>
        <a:lstStyle/>
        <a:p>
          <a:endParaRPr lang="en-US"/>
        </a:p>
      </dgm:t>
    </dgm:pt>
    <dgm:pt modelId="{3A003FEC-BF6E-4CF6-AD70-49339A5FD18C}" type="pres">
      <dgm:prSet presAssocID="{D004F3A9-6069-4620-AC65-0762EA33D212}" presName="sibTrans" presStyleCnt="0"/>
      <dgm:spPr/>
    </dgm:pt>
    <dgm:pt modelId="{61DAFB8E-2FFC-4AC1-9AA8-B1400AE89F74}" type="pres">
      <dgm:prSet presAssocID="{48B3FED2-1CE6-4782-A35A-A3D2D37D1721}" presName="node" presStyleLbl="node1" presStyleIdx="2" presStyleCnt="9">
        <dgm:presLayoutVars>
          <dgm:bulletEnabled val="1"/>
        </dgm:presLayoutVars>
      </dgm:prSet>
      <dgm:spPr/>
      <dgm:t>
        <a:bodyPr/>
        <a:lstStyle/>
        <a:p>
          <a:endParaRPr lang="en-US"/>
        </a:p>
      </dgm:t>
    </dgm:pt>
    <dgm:pt modelId="{C4139D09-C4E9-49C3-9878-39296F90C7B7}" type="pres">
      <dgm:prSet presAssocID="{D5483882-511E-4108-BB41-6A23D30E165B}" presName="sibTrans" presStyleCnt="0"/>
      <dgm:spPr/>
    </dgm:pt>
    <dgm:pt modelId="{E919CBFD-C286-4895-BEDC-9ED343429E38}" type="pres">
      <dgm:prSet presAssocID="{694063E3-A9BC-4390-BFFF-AC79DF32F26D}" presName="node" presStyleLbl="node1" presStyleIdx="3" presStyleCnt="9">
        <dgm:presLayoutVars>
          <dgm:bulletEnabled val="1"/>
        </dgm:presLayoutVars>
      </dgm:prSet>
      <dgm:spPr/>
      <dgm:t>
        <a:bodyPr/>
        <a:lstStyle/>
        <a:p>
          <a:endParaRPr lang="en-US"/>
        </a:p>
      </dgm:t>
    </dgm:pt>
    <dgm:pt modelId="{FF8928F5-9979-4B1B-9B7A-85433E6EC803}" type="pres">
      <dgm:prSet presAssocID="{E5DD38E1-7528-462D-B402-DC481A713A72}" presName="sibTrans" presStyleCnt="0"/>
      <dgm:spPr/>
    </dgm:pt>
    <dgm:pt modelId="{61EE2694-D062-4559-B841-9FB38B9EB270}" type="pres">
      <dgm:prSet presAssocID="{4F9E5E45-30D8-4813-ACBC-8C49B24C13A6}" presName="node" presStyleLbl="node1" presStyleIdx="4" presStyleCnt="9">
        <dgm:presLayoutVars>
          <dgm:bulletEnabled val="1"/>
        </dgm:presLayoutVars>
      </dgm:prSet>
      <dgm:spPr/>
      <dgm:t>
        <a:bodyPr/>
        <a:lstStyle/>
        <a:p>
          <a:endParaRPr lang="en-US"/>
        </a:p>
      </dgm:t>
    </dgm:pt>
    <dgm:pt modelId="{6D0D907A-C50C-4E40-B316-55E89B54FF2D}" type="pres">
      <dgm:prSet presAssocID="{D4DE697D-69DB-4B6D-BCD2-BB63A807CBB3}" presName="sibTrans" presStyleCnt="0"/>
      <dgm:spPr/>
    </dgm:pt>
    <dgm:pt modelId="{C1E1A8BA-0118-4409-A9AB-4C9DE9AB1403}" type="pres">
      <dgm:prSet presAssocID="{45C14110-746C-4903-BC5F-9F3ECED1994E}" presName="node" presStyleLbl="node1" presStyleIdx="5" presStyleCnt="9">
        <dgm:presLayoutVars>
          <dgm:bulletEnabled val="1"/>
        </dgm:presLayoutVars>
      </dgm:prSet>
      <dgm:spPr/>
      <dgm:t>
        <a:bodyPr/>
        <a:lstStyle/>
        <a:p>
          <a:endParaRPr lang="en-US"/>
        </a:p>
      </dgm:t>
    </dgm:pt>
    <dgm:pt modelId="{C31DEFCF-BB66-4C09-BD0F-41103882B351}" type="pres">
      <dgm:prSet presAssocID="{0E913D2D-BB0A-4DDB-A158-4FCC03C4D1D0}" presName="sibTrans" presStyleCnt="0"/>
      <dgm:spPr/>
    </dgm:pt>
    <dgm:pt modelId="{EC268177-E7F6-44E6-A966-78CFF1577F63}" type="pres">
      <dgm:prSet presAssocID="{DF832544-2D84-437D-9B96-BBC259A67B2C}" presName="node" presStyleLbl="node1" presStyleIdx="6" presStyleCnt="9">
        <dgm:presLayoutVars>
          <dgm:bulletEnabled val="1"/>
        </dgm:presLayoutVars>
      </dgm:prSet>
      <dgm:spPr/>
      <dgm:t>
        <a:bodyPr/>
        <a:lstStyle/>
        <a:p>
          <a:endParaRPr lang="en-US"/>
        </a:p>
      </dgm:t>
    </dgm:pt>
    <dgm:pt modelId="{2A94BAB3-EAE0-4548-9CBE-D88D23AA8DE1}" type="pres">
      <dgm:prSet presAssocID="{C13FD43D-457C-4F86-B4C3-EF1528CF7E06}" presName="sibTrans" presStyleCnt="0"/>
      <dgm:spPr/>
    </dgm:pt>
    <dgm:pt modelId="{F03FDE2E-83DB-4064-B769-085437642FF5}" type="pres">
      <dgm:prSet presAssocID="{53A4DF60-1BB4-4A04-8231-2F104AFFE667}" presName="node" presStyleLbl="node1" presStyleIdx="7" presStyleCnt="9">
        <dgm:presLayoutVars>
          <dgm:bulletEnabled val="1"/>
        </dgm:presLayoutVars>
      </dgm:prSet>
      <dgm:spPr/>
      <dgm:t>
        <a:bodyPr/>
        <a:lstStyle/>
        <a:p>
          <a:endParaRPr lang="en-US"/>
        </a:p>
      </dgm:t>
    </dgm:pt>
    <dgm:pt modelId="{A29F6DF7-AA0C-4048-9C0C-5595CE36B1AF}" type="pres">
      <dgm:prSet presAssocID="{52339700-E223-4CC9-A608-AB18EFAB6120}" presName="sibTrans" presStyleCnt="0"/>
      <dgm:spPr/>
    </dgm:pt>
    <dgm:pt modelId="{750DE71A-A005-4794-B731-88DE7323F0C5}" type="pres">
      <dgm:prSet presAssocID="{A7ABAA65-ED22-42D4-8473-255A332402B2}" presName="node" presStyleLbl="node1" presStyleIdx="8" presStyleCnt="9">
        <dgm:presLayoutVars>
          <dgm:bulletEnabled val="1"/>
        </dgm:presLayoutVars>
      </dgm:prSet>
      <dgm:spPr/>
      <dgm:t>
        <a:bodyPr/>
        <a:lstStyle/>
        <a:p>
          <a:endParaRPr lang="en-US"/>
        </a:p>
      </dgm:t>
    </dgm:pt>
  </dgm:ptLst>
  <dgm:cxnLst>
    <dgm:cxn modelId="{426C2351-2A71-4515-B470-699CDB75B853}" type="presOf" srcId="{DF832544-2D84-437D-9B96-BBC259A67B2C}" destId="{EC268177-E7F6-44E6-A966-78CFF1577F63}" srcOrd="0" destOrd="0" presId="urn:microsoft.com/office/officeart/2005/8/layout/hList6"/>
    <dgm:cxn modelId="{5716BD2A-2F5E-4B3E-8D97-2F3709C71B3B}" type="presOf" srcId="{694063E3-A9BC-4390-BFFF-AC79DF32F26D}" destId="{E919CBFD-C286-4895-BEDC-9ED343429E38}" srcOrd="0" destOrd="0" presId="urn:microsoft.com/office/officeart/2005/8/layout/hList6"/>
    <dgm:cxn modelId="{99BEA6C5-D862-4E33-AFFA-0C5E511FA4D5}" type="presOf" srcId="{53A4DF60-1BB4-4A04-8231-2F104AFFE667}" destId="{F03FDE2E-83DB-4064-B769-085437642FF5}" srcOrd="0" destOrd="0" presId="urn:microsoft.com/office/officeart/2005/8/layout/hList6"/>
    <dgm:cxn modelId="{05DF5438-EC72-4F13-AD6B-B8FEDA8F0FE2}" type="presOf" srcId="{48B3FED2-1CE6-4782-A35A-A3D2D37D1721}" destId="{61DAFB8E-2FFC-4AC1-9AA8-B1400AE89F74}" srcOrd="0" destOrd="0" presId="urn:microsoft.com/office/officeart/2005/8/layout/hList6"/>
    <dgm:cxn modelId="{106BCA74-6AFA-494C-B3E3-2012AF4CFF60}" srcId="{5D85F9D5-9451-4094-BF09-06E0CDEAE7BF}" destId="{45C14110-746C-4903-BC5F-9F3ECED1994E}" srcOrd="5" destOrd="0" parTransId="{82BB54EF-5F34-44CF-B4C9-5BBD73784016}" sibTransId="{0E913D2D-BB0A-4DDB-A158-4FCC03C4D1D0}"/>
    <dgm:cxn modelId="{E7EE3B7C-1BB1-4D0E-B3A7-55727EFC25E2}" srcId="{5D85F9D5-9451-4094-BF09-06E0CDEAE7BF}" destId="{CEB0BF00-E4CB-4EBE-BA0F-51F7F8D88689}" srcOrd="1" destOrd="0" parTransId="{38E2249B-D184-4E71-851D-6C986EEE658F}" sibTransId="{D004F3A9-6069-4620-AC65-0762EA33D212}"/>
    <dgm:cxn modelId="{4BEEBBA7-304C-4E52-B251-5818E9CD5AF6}" srcId="{5D85F9D5-9451-4094-BF09-06E0CDEAE7BF}" destId="{694063E3-A9BC-4390-BFFF-AC79DF32F26D}" srcOrd="3" destOrd="0" parTransId="{802F8193-6CD0-4BDF-98C9-FD696FF8DF44}" sibTransId="{E5DD38E1-7528-462D-B402-DC481A713A72}"/>
    <dgm:cxn modelId="{44125714-1E71-47C6-9A4E-FF0AE1B63477}" srcId="{5D85F9D5-9451-4094-BF09-06E0CDEAE7BF}" destId="{A7ABAA65-ED22-42D4-8473-255A332402B2}" srcOrd="8" destOrd="0" parTransId="{B32DD415-D245-498A-BA60-FFBBC87B0B50}" sibTransId="{F4EB32F6-5CA1-4D1A-80F8-A4C69EE7B377}"/>
    <dgm:cxn modelId="{FE326C86-1203-4B22-B3F2-E016399FC396}" type="presOf" srcId="{4F9E5E45-30D8-4813-ACBC-8C49B24C13A6}" destId="{61EE2694-D062-4559-B841-9FB38B9EB270}" srcOrd="0" destOrd="0" presId="urn:microsoft.com/office/officeart/2005/8/layout/hList6"/>
    <dgm:cxn modelId="{58015C84-BA32-4AC2-9D16-4021840A6CAE}" srcId="{5D85F9D5-9451-4094-BF09-06E0CDEAE7BF}" destId="{4F9E5E45-30D8-4813-ACBC-8C49B24C13A6}" srcOrd="4" destOrd="0" parTransId="{6618DC05-7B36-445F-83E5-E6FD47E9F16A}" sibTransId="{D4DE697D-69DB-4B6D-BCD2-BB63A807CBB3}"/>
    <dgm:cxn modelId="{A937E89C-9CF7-4B9C-8111-1A9A1FCD4A28}" srcId="{5D85F9D5-9451-4094-BF09-06E0CDEAE7BF}" destId="{48B3FED2-1CE6-4782-A35A-A3D2D37D1721}" srcOrd="2" destOrd="0" parTransId="{405C17DE-016B-4D00-9235-9D315CFE55DC}" sibTransId="{D5483882-511E-4108-BB41-6A23D30E165B}"/>
    <dgm:cxn modelId="{1005175B-BDE2-4A43-BA9D-DAFF22276821}" srcId="{5D85F9D5-9451-4094-BF09-06E0CDEAE7BF}" destId="{53A4DF60-1BB4-4A04-8231-2F104AFFE667}" srcOrd="7" destOrd="0" parTransId="{1C64CD37-DD44-4533-A32B-8E27E665C914}" sibTransId="{52339700-E223-4CC9-A608-AB18EFAB6120}"/>
    <dgm:cxn modelId="{7AC59901-0ACB-4AFB-A2E6-D90922918E6A}" srcId="{5D85F9D5-9451-4094-BF09-06E0CDEAE7BF}" destId="{F3D2E516-0BF0-4431-9043-63F960063CEA}" srcOrd="0" destOrd="0" parTransId="{73705F7B-3FEC-4ECD-A72B-51BA621408CC}" sibTransId="{F37E119B-2943-4C7C-932B-47DF40B66916}"/>
    <dgm:cxn modelId="{5641EAEA-6521-469B-BF63-191F5CED4C7A}" type="presOf" srcId="{45C14110-746C-4903-BC5F-9F3ECED1994E}" destId="{C1E1A8BA-0118-4409-A9AB-4C9DE9AB1403}" srcOrd="0" destOrd="0" presId="urn:microsoft.com/office/officeart/2005/8/layout/hList6"/>
    <dgm:cxn modelId="{5C1FA3BF-F0DB-4B7D-A795-C24FF9A4B42E}" type="presOf" srcId="{5D85F9D5-9451-4094-BF09-06E0CDEAE7BF}" destId="{01BAA475-09D0-418C-90CD-2E9F66DA3C5C}" srcOrd="0" destOrd="0" presId="urn:microsoft.com/office/officeart/2005/8/layout/hList6"/>
    <dgm:cxn modelId="{FD8D17F5-817C-4CB5-9303-A0AB31112497}" type="presOf" srcId="{F3D2E516-0BF0-4431-9043-63F960063CEA}" destId="{E236317D-1C79-45C7-B764-1F4C5D197F8B}" srcOrd="0" destOrd="0" presId="urn:microsoft.com/office/officeart/2005/8/layout/hList6"/>
    <dgm:cxn modelId="{39B05B5D-35FD-4523-A672-F91C3AEF544B}" type="presOf" srcId="{CEB0BF00-E4CB-4EBE-BA0F-51F7F8D88689}" destId="{58DCB84C-968F-42A7-9F0B-E01F5B616E58}" srcOrd="0" destOrd="0" presId="urn:microsoft.com/office/officeart/2005/8/layout/hList6"/>
    <dgm:cxn modelId="{AB36B5D6-A3C7-405B-8F46-3D7DA5216620}" srcId="{5D85F9D5-9451-4094-BF09-06E0CDEAE7BF}" destId="{DF832544-2D84-437D-9B96-BBC259A67B2C}" srcOrd="6" destOrd="0" parTransId="{8670BE28-9C24-42F2-83D9-B678C087AFDB}" sibTransId="{C13FD43D-457C-4F86-B4C3-EF1528CF7E06}"/>
    <dgm:cxn modelId="{EC5F65F4-AF02-4B6F-B038-E0ED1CB729A3}" type="presOf" srcId="{A7ABAA65-ED22-42D4-8473-255A332402B2}" destId="{750DE71A-A005-4794-B731-88DE7323F0C5}" srcOrd="0" destOrd="0" presId="urn:microsoft.com/office/officeart/2005/8/layout/hList6"/>
    <dgm:cxn modelId="{7AA22AD4-1E57-4257-BA40-8F7B645CDCF4}" type="presParOf" srcId="{01BAA475-09D0-418C-90CD-2E9F66DA3C5C}" destId="{E236317D-1C79-45C7-B764-1F4C5D197F8B}" srcOrd="0" destOrd="0" presId="urn:microsoft.com/office/officeart/2005/8/layout/hList6"/>
    <dgm:cxn modelId="{3B59DFBD-19A6-4BFF-AC8B-F71914EE67B1}" type="presParOf" srcId="{01BAA475-09D0-418C-90CD-2E9F66DA3C5C}" destId="{1ABD4067-EEF2-4421-8547-11D406886776}" srcOrd="1" destOrd="0" presId="urn:microsoft.com/office/officeart/2005/8/layout/hList6"/>
    <dgm:cxn modelId="{D8C4662F-67D3-45D8-9B53-1358A059BCC6}" type="presParOf" srcId="{01BAA475-09D0-418C-90CD-2E9F66DA3C5C}" destId="{58DCB84C-968F-42A7-9F0B-E01F5B616E58}" srcOrd="2" destOrd="0" presId="urn:microsoft.com/office/officeart/2005/8/layout/hList6"/>
    <dgm:cxn modelId="{6828B5EF-5FF0-4304-BD22-84EA31634816}" type="presParOf" srcId="{01BAA475-09D0-418C-90CD-2E9F66DA3C5C}" destId="{3A003FEC-BF6E-4CF6-AD70-49339A5FD18C}" srcOrd="3" destOrd="0" presId="urn:microsoft.com/office/officeart/2005/8/layout/hList6"/>
    <dgm:cxn modelId="{5AFF4F06-5208-4F7E-8A86-9CF2AC912203}" type="presParOf" srcId="{01BAA475-09D0-418C-90CD-2E9F66DA3C5C}" destId="{61DAFB8E-2FFC-4AC1-9AA8-B1400AE89F74}" srcOrd="4" destOrd="0" presId="urn:microsoft.com/office/officeart/2005/8/layout/hList6"/>
    <dgm:cxn modelId="{A57989C3-B666-4744-8E66-EEBCF30EA702}" type="presParOf" srcId="{01BAA475-09D0-418C-90CD-2E9F66DA3C5C}" destId="{C4139D09-C4E9-49C3-9878-39296F90C7B7}" srcOrd="5" destOrd="0" presId="urn:microsoft.com/office/officeart/2005/8/layout/hList6"/>
    <dgm:cxn modelId="{0F09D11A-79E9-48A5-8A81-4FFD200CBF15}" type="presParOf" srcId="{01BAA475-09D0-418C-90CD-2E9F66DA3C5C}" destId="{E919CBFD-C286-4895-BEDC-9ED343429E38}" srcOrd="6" destOrd="0" presId="urn:microsoft.com/office/officeart/2005/8/layout/hList6"/>
    <dgm:cxn modelId="{89D08042-1C3E-4696-83E8-1E39B860A3CC}" type="presParOf" srcId="{01BAA475-09D0-418C-90CD-2E9F66DA3C5C}" destId="{FF8928F5-9979-4B1B-9B7A-85433E6EC803}" srcOrd="7" destOrd="0" presId="urn:microsoft.com/office/officeart/2005/8/layout/hList6"/>
    <dgm:cxn modelId="{3815F6D7-33BE-474E-BC46-7DEA59BF81C5}" type="presParOf" srcId="{01BAA475-09D0-418C-90CD-2E9F66DA3C5C}" destId="{61EE2694-D062-4559-B841-9FB38B9EB270}" srcOrd="8" destOrd="0" presId="urn:microsoft.com/office/officeart/2005/8/layout/hList6"/>
    <dgm:cxn modelId="{3CF40070-B117-4DAD-9AE6-6FB9F3A989B1}" type="presParOf" srcId="{01BAA475-09D0-418C-90CD-2E9F66DA3C5C}" destId="{6D0D907A-C50C-4E40-B316-55E89B54FF2D}" srcOrd="9" destOrd="0" presId="urn:microsoft.com/office/officeart/2005/8/layout/hList6"/>
    <dgm:cxn modelId="{B2ECD603-E131-4425-BB25-ABC67C38DE46}" type="presParOf" srcId="{01BAA475-09D0-418C-90CD-2E9F66DA3C5C}" destId="{C1E1A8BA-0118-4409-A9AB-4C9DE9AB1403}" srcOrd="10" destOrd="0" presId="urn:microsoft.com/office/officeart/2005/8/layout/hList6"/>
    <dgm:cxn modelId="{DEEF156F-23A3-4120-9852-2D21C57C4F3E}" type="presParOf" srcId="{01BAA475-09D0-418C-90CD-2E9F66DA3C5C}" destId="{C31DEFCF-BB66-4C09-BD0F-41103882B351}" srcOrd="11" destOrd="0" presId="urn:microsoft.com/office/officeart/2005/8/layout/hList6"/>
    <dgm:cxn modelId="{C1D05BC3-7D72-45F1-A902-74BEB57C2AC4}" type="presParOf" srcId="{01BAA475-09D0-418C-90CD-2E9F66DA3C5C}" destId="{EC268177-E7F6-44E6-A966-78CFF1577F63}" srcOrd="12" destOrd="0" presId="urn:microsoft.com/office/officeart/2005/8/layout/hList6"/>
    <dgm:cxn modelId="{C7A0FB5C-030A-43DC-8DAB-DAE7A04AAC16}" type="presParOf" srcId="{01BAA475-09D0-418C-90CD-2E9F66DA3C5C}" destId="{2A94BAB3-EAE0-4548-9CBE-D88D23AA8DE1}" srcOrd="13" destOrd="0" presId="urn:microsoft.com/office/officeart/2005/8/layout/hList6"/>
    <dgm:cxn modelId="{FBDB50BB-45F5-4471-95B8-7F383091D07C}" type="presParOf" srcId="{01BAA475-09D0-418C-90CD-2E9F66DA3C5C}" destId="{F03FDE2E-83DB-4064-B769-085437642FF5}" srcOrd="14" destOrd="0" presId="urn:microsoft.com/office/officeart/2005/8/layout/hList6"/>
    <dgm:cxn modelId="{F40F645C-2DAF-4474-974C-EFDF2DA10E34}" type="presParOf" srcId="{01BAA475-09D0-418C-90CD-2E9F66DA3C5C}" destId="{A29F6DF7-AA0C-4048-9C0C-5595CE36B1AF}" srcOrd="15" destOrd="0" presId="urn:microsoft.com/office/officeart/2005/8/layout/hList6"/>
    <dgm:cxn modelId="{461CD3C6-67B7-4568-AC2D-ADC4B3734B17}" type="presParOf" srcId="{01BAA475-09D0-418C-90CD-2E9F66DA3C5C}" destId="{750DE71A-A005-4794-B731-88DE7323F0C5}" srcOrd="1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D85F9D5-9451-4094-BF09-06E0CDEAE7BF}" type="doc">
      <dgm:prSet loTypeId="urn:microsoft.com/office/officeart/2005/8/layout/hList6" loCatId="list" qsTypeId="urn:microsoft.com/office/officeart/2005/8/quickstyle/simple1" qsCatId="simple" csTypeId="urn:microsoft.com/office/officeart/2005/8/colors/accent5_5" csCatId="accent5" phldr="1"/>
      <dgm:spPr/>
      <dgm:t>
        <a:bodyPr/>
        <a:lstStyle/>
        <a:p>
          <a:endParaRPr lang="en-US"/>
        </a:p>
      </dgm:t>
    </dgm:pt>
    <dgm:pt modelId="{F3D2E516-0BF0-4431-9043-63F960063CEA}">
      <dgm:prSet phldrT="[Text]" custT="1"/>
      <dgm:spPr/>
      <dgm:t>
        <a:bodyPr/>
        <a:lstStyle/>
        <a:p>
          <a:r>
            <a:rPr lang="en-US" sz="900" b="1" smtClean="0">
              <a:latin typeface="Times New Roman" pitchFamily="18" charset="0"/>
              <a:cs typeface="Times New Roman" pitchFamily="18" charset="0"/>
            </a:rPr>
            <a:t>I. CÁC THAO TÁC VỚI MỘT TRÌNH DIỄN</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73705F7B-3FEC-4ECD-A72B-51BA621408CC}" type="parTrans" cxnId="{7AC59901-0ACB-4AFB-A2E6-D90922918E6A}">
      <dgm:prSet/>
      <dgm:spPr/>
      <dgm:t>
        <a:bodyPr/>
        <a:lstStyle/>
        <a:p>
          <a:endParaRPr lang="en-US" sz="900">
            <a:latin typeface="Times New Roman" pitchFamily="18" charset="0"/>
            <a:cs typeface="Times New Roman" pitchFamily="18" charset="0"/>
          </a:endParaRPr>
        </a:p>
      </dgm:t>
    </dgm:pt>
    <dgm:pt modelId="{F37E119B-2943-4C7C-932B-47DF40B66916}" type="sibTrans" cxnId="{7AC59901-0ACB-4AFB-A2E6-D90922918E6A}">
      <dgm:prSet/>
      <dgm:spPr/>
      <dgm:t>
        <a:bodyPr/>
        <a:lstStyle/>
        <a:p>
          <a:endParaRPr lang="en-US" sz="900">
            <a:latin typeface="Times New Roman" pitchFamily="18" charset="0"/>
            <a:cs typeface="Times New Roman" pitchFamily="18" charset="0"/>
          </a:endParaRPr>
        </a:p>
      </dgm:t>
    </dgm:pt>
    <dgm:pt modelId="{CEB0BF00-E4CB-4EBE-BA0F-51F7F8D88689}">
      <dgm:prSet phldrT="[Text]" custT="1"/>
      <dgm:spPr/>
      <dgm:t>
        <a:bodyPr/>
        <a:lstStyle/>
        <a:p>
          <a:r>
            <a:rPr lang="en-US" sz="900" b="1" smtClean="0">
              <a:latin typeface="Times New Roman" pitchFamily="18" charset="0"/>
              <a:cs typeface="Times New Roman" pitchFamily="18" charset="0"/>
            </a:rPr>
            <a:t>II. THIẾT KẾ SLIDE:</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38E2249B-D184-4E71-851D-6C986EEE658F}" type="parTrans" cxnId="{E7EE3B7C-1BB1-4D0E-B3A7-55727EFC25E2}">
      <dgm:prSet/>
      <dgm:spPr/>
      <dgm:t>
        <a:bodyPr/>
        <a:lstStyle/>
        <a:p>
          <a:endParaRPr lang="en-US" sz="900">
            <a:latin typeface="Times New Roman" pitchFamily="18" charset="0"/>
            <a:cs typeface="Times New Roman" pitchFamily="18" charset="0"/>
          </a:endParaRPr>
        </a:p>
      </dgm:t>
    </dgm:pt>
    <dgm:pt modelId="{D004F3A9-6069-4620-AC65-0762EA33D212}" type="sibTrans" cxnId="{E7EE3B7C-1BB1-4D0E-B3A7-55727EFC25E2}">
      <dgm:prSet/>
      <dgm:spPr/>
      <dgm:t>
        <a:bodyPr/>
        <a:lstStyle/>
        <a:p>
          <a:endParaRPr lang="en-US" sz="900">
            <a:latin typeface="Times New Roman" pitchFamily="18" charset="0"/>
            <a:cs typeface="Times New Roman" pitchFamily="18" charset="0"/>
          </a:endParaRPr>
        </a:p>
      </dgm:t>
    </dgm:pt>
    <dgm:pt modelId="{48B3FED2-1CE6-4782-A35A-A3D2D37D1721}">
      <dgm:prSet phldrT="[Text]" custT="1"/>
      <dgm:spPr/>
      <dgm:t>
        <a:bodyPr/>
        <a:lstStyle/>
        <a:p>
          <a:r>
            <a:rPr lang="en-US" sz="900" b="1" smtClean="0">
              <a:latin typeface="Times New Roman" pitchFamily="18" charset="0"/>
              <a:cs typeface="Times New Roman" pitchFamily="18" charset="0"/>
            </a:rPr>
            <a:t>III. LÀM VIỆC VỚI VĂN BẢN:</a:t>
          </a:r>
          <a:endParaRPr lang="en-US" sz="900">
            <a:latin typeface="Times New Roman" pitchFamily="18" charset="0"/>
            <a:cs typeface="Times New Roman" pitchFamily="18" charset="0"/>
          </a:endParaRPr>
        </a:p>
      </dgm:t>
    </dgm:pt>
    <dgm:pt modelId="{405C17DE-016B-4D00-9235-9D315CFE55DC}" type="parTrans" cxnId="{A937E89C-9CF7-4B9C-8111-1A9A1FCD4A28}">
      <dgm:prSet/>
      <dgm:spPr/>
      <dgm:t>
        <a:bodyPr/>
        <a:lstStyle/>
        <a:p>
          <a:endParaRPr lang="en-US" sz="900">
            <a:latin typeface="Times New Roman" pitchFamily="18" charset="0"/>
            <a:cs typeface="Times New Roman" pitchFamily="18" charset="0"/>
          </a:endParaRPr>
        </a:p>
      </dgm:t>
    </dgm:pt>
    <dgm:pt modelId="{D5483882-511E-4108-BB41-6A23D30E165B}" type="sibTrans" cxnId="{A937E89C-9CF7-4B9C-8111-1A9A1FCD4A28}">
      <dgm:prSet/>
      <dgm:spPr/>
      <dgm:t>
        <a:bodyPr/>
        <a:lstStyle/>
        <a:p>
          <a:endParaRPr lang="en-US" sz="900">
            <a:latin typeface="Times New Roman" pitchFamily="18" charset="0"/>
            <a:cs typeface="Times New Roman" pitchFamily="18" charset="0"/>
          </a:endParaRPr>
        </a:p>
      </dgm:t>
    </dgm:pt>
    <dgm:pt modelId="{694063E3-A9BC-4390-BFFF-AC79DF32F26D}">
      <dgm:prSet custT="1"/>
      <dgm:spPr/>
      <dgm:t>
        <a:bodyPr/>
        <a:lstStyle/>
        <a:p>
          <a:r>
            <a:rPr lang="en-US" sz="900" b="1" smtClean="0">
              <a:latin typeface="Times New Roman" pitchFamily="18" charset="0"/>
              <a:cs typeface="Times New Roman" pitchFamily="18" charset="0"/>
            </a:rPr>
            <a:t>IV. CHÈN CÁC ĐỐI TƯỢNG</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802F8193-6CD0-4BDF-98C9-FD696FF8DF44}" type="parTrans" cxnId="{4BEEBBA7-304C-4E52-B251-5818E9CD5AF6}">
      <dgm:prSet/>
      <dgm:spPr/>
      <dgm:t>
        <a:bodyPr/>
        <a:lstStyle/>
        <a:p>
          <a:endParaRPr lang="en-US" sz="900">
            <a:latin typeface="Times New Roman" pitchFamily="18" charset="0"/>
            <a:cs typeface="Times New Roman" pitchFamily="18" charset="0"/>
          </a:endParaRPr>
        </a:p>
      </dgm:t>
    </dgm:pt>
    <dgm:pt modelId="{E5DD38E1-7528-462D-B402-DC481A713A72}" type="sibTrans" cxnId="{4BEEBBA7-304C-4E52-B251-5818E9CD5AF6}">
      <dgm:prSet/>
      <dgm:spPr/>
      <dgm:t>
        <a:bodyPr/>
        <a:lstStyle/>
        <a:p>
          <a:endParaRPr lang="en-US" sz="900">
            <a:latin typeface="Times New Roman" pitchFamily="18" charset="0"/>
            <a:cs typeface="Times New Roman" pitchFamily="18" charset="0"/>
          </a:endParaRPr>
        </a:p>
      </dgm:t>
    </dgm:pt>
    <dgm:pt modelId="{4F9E5E45-30D8-4813-ACBC-8C49B24C13A6}">
      <dgm:prSet custT="1"/>
      <dgm:spPr/>
      <dgm:t>
        <a:bodyPr/>
        <a:lstStyle/>
        <a:p>
          <a:r>
            <a:rPr lang="en-US" sz="900" b="1" smtClean="0">
              <a:latin typeface="Times New Roman" pitchFamily="18" charset="0"/>
              <a:cs typeface="Times New Roman" pitchFamily="18" charset="0"/>
            </a:rPr>
            <a:t>V. TẠO HIỆU ỨNG:</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6618DC05-7B36-445F-83E5-E6FD47E9F16A}" type="parTrans" cxnId="{58015C84-BA32-4AC2-9D16-4021840A6CAE}">
      <dgm:prSet/>
      <dgm:spPr/>
      <dgm:t>
        <a:bodyPr/>
        <a:lstStyle/>
        <a:p>
          <a:endParaRPr lang="en-US" sz="900">
            <a:latin typeface="Times New Roman" pitchFamily="18" charset="0"/>
            <a:cs typeface="Times New Roman" pitchFamily="18" charset="0"/>
          </a:endParaRPr>
        </a:p>
      </dgm:t>
    </dgm:pt>
    <dgm:pt modelId="{D4DE697D-69DB-4B6D-BCD2-BB63A807CBB3}" type="sibTrans" cxnId="{58015C84-BA32-4AC2-9D16-4021840A6CAE}">
      <dgm:prSet/>
      <dgm:spPr/>
      <dgm:t>
        <a:bodyPr/>
        <a:lstStyle/>
        <a:p>
          <a:endParaRPr lang="en-US" sz="900">
            <a:latin typeface="Times New Roman" pitchFamily="18" charset="0"/>
            <a:cs typeface="Times New Roman" pitchFamily="18" charset="0"/>
          </a:endParaRPr>
        </a:p>
      </dgm:t>
    </dgm:pt>
    <dgm:pt modelId="{45C14110-746C-4903-BC5F-9F3ECED1994E}">
      <dgm:prSet custT="1"/>
      <dgm:spPr/>
      <dgm:t>
        <a:bodyPr/>
        <a:lstStyle/>
        <a:p>
          <a:r>
            <a:rPr lang="en-US" sz="900" b="1" smtClean="0">
              <a:latin typeface="Times New Roman" pitchFamily="18" charset="0"/>
              <a:cs typeface="Times New Roman" pitchFamily="18" charset="0"/>
            </a:rPr>
            <a:t>VI. LIÊN KẾT:</a:t>
          </a:r>
          <a:endParaRPr lang="en-US" sz="900">
            <a:latin typeface="Times New Roman" pitchFamily="18" charset="0"/>
            <a:cs typeface="Times New Roman" pitchFamily="18" charset="0"/>
          </a:endParaRPr>
        </a:p>
      </dgm:t>
    </dgm:pt>
    <dgm:pt modelId="{82BB54EF-5F34-44CF-B4C9-5BBD73784016}" type="parTrans" cxnId="{106BCA74-6AFA-494C-B3E3-2012AF4CFF60}">
      <dgm:prSet/>
      <dgm:spPr/>
      <dgm:t>
        <a:bodyPr/>
        <a:lstStyle/>
        <a:p>
          <a:endParaRPr lang="en-US" sz="900">
            <a:latin typeface="Times New Roman" pitchFamily="18" charset="0"/>
            <a:cs typeface="Times New Roman" pitchFamily="18" charset="0"/>
          </a:endParaRPr>
        </a:p>
      </dgm:t>
    </dgm:pt>
    <dgm:pt modelId="{0E913D2D-BB0A-4DDB-A158-4FCC03C4D1D0}" type="sibTrans" cxnId="{106BCA74-6AFA-494C-B3E3-2012AF4CFF60}">
      <dgm:prSet/>
      <dgm:spPr/>
      <dgm:t>
        <a:bodyPr/>
        <a:lstStyle/>
        <a:p>
          <a:endParaRPr lang="en-US" sz="900">
            <a:latin typeface="Times New Roman" pitchFamily="18" charset="0"/>
            <a:cs typeface="Times New Roman" pitchFamily="18" charset="0"/>
          </a:endParaRPr>
        </a:p>
      </dgm:t>
    </dgm:pt>
    <dgm:pt modelId="{DF832544-2D84-437D-9B96-BBC259A67B2C}">
      <dgm:prSet custT="1"/>
      <dgm:spPr/>
      <dgm:t>
        <a:bodyPr/>
        <a:lstStyle/>
        <a:p>
          <a:r>
            <a:rPr lang="en-US" sz="900" b="1" smtClean="0">
              <a:latin typeface="Times New Roman" pitchFamily="18" charset="0"/>
              <a:cs typeface="Times New Roman" pitchFamily="18" charset="0"/>
            </a:rPr>
            <a:t>VII. TRÌNH CHIẾU:</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8670BE28-9C24-42F2-83D9-B678C087AFDB}" type="parTrans" cxnId="{AB36B5D6-A3C7-405B-8F46-3D7DA5216620}">
      <dgm:prSet/>
      <dgm:spPr/>
      <dgm:t>
        <a:bodyPr/>
        <a:lstStyle/>
        <a:p>
          <a:endParaRPr lang="en-US" sz="900">
            <a:latin typeface="Times New Roman" pitchFamily="18" charset="0"/>
            <a:cs typeface="Times New Roman" pitchFamily="18" charset="0"/>
          </a:endParaRPr>
        </a:p>
      </dgm:t>
    </dgm:pt>
    <dgm:pt modelId="{C13FD43D-457C-4F86-B4C3-EF1528CF7E06}" type="sibTrans" cxnId="{AB36B5D6-A3C7-405B-8F46-3D7DA5216620}">
      <dgm:prSet/>
      <dgm:spPr/>
      <dgm:t>
        <a:bodyPr/>
        <a:lstStyle/>
        <a:p>
          <a:endParaRPr lang="en-US" sz="900">
            <a:latin typeface="Times New Roman" pitchFamily="18" charset="0"/>
            <a:cs typeface="Times New Roman" pitchFamily="18" charset="0"/>
          </a:endParaRPr>
        </a:p>
      </dgm:t>
    </dgm:pt>
    <dgm:pt modelId="{53A4DF60-1BB4-4A04-8231-2F104AFFE667}">
      <dgm:prSet custT="1"/>
      <dgm:spPr>
        <a:solidFill>
          <a:srgbClr val="C00000">
            <a:alpha val="55000"/>
          </a:srgbClr>
        </a:solidFill>
      </dgm:spPr>
      <dgm:t>
        <a:bodyPr/>
        <a:lstStyle/>
        <a:p>
          <a:r>
            <a:rPr lang="en-US" sz="900" b="1" smtClean="0">
              <a:latin typeface="Times New Roman" pitchFamily="18" charset="0"/>
              <a:cs typeface="Times New Roman" pitchFamily="18" charset="0"/>
            </a:rPr>
            <a:t>VII. ĐÓNG GÓI SẢN PHẨM:</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1C64CD37-DD44-4533-A32B-8E27E665C914}" type="parTrans" cxnId="{1005175B-BDE2-4A43-BA9D-DAFF22276821}">
      <dgm:prSet/>
      <dgm:spPr/>
      <dgm:t>
        <a:bodyPr/>
        <a:lstStyle/>
        <a:p>
          <a:endParaRPr lang="en-US" sz="900">
            <a:latin typeface="Times New Roman" pitchFamily="18" charset="0"/>
            <a:cs typeface="Times New Roman" pitchFamily="18" charset="0"/>
          </a:endParaRPr>
        </a:p>
      </dgm:t>
    </dgm:pt>
    <dgm:pt modelId="{52339700-E223-4CC9-A608-AB18EFAB6120}" type="sibTrans" cxnId="{1005175B-BDE2-4A43-BA9D-DAFF22276821}">
      <dgm:prSet/>
      <dgm:spPr/>
      <dgm:t>
        <a:bodyPr/>
        <a:lstStyle/>
        <a:p>
          <a:endParaRPr lang="en-US" sz="900">
            <a:latin typeface="Times New Roman" pitchFamily="18" charset="0"/>
            <a:cs typeface="Times New Roman" pitchFamily="18" charset="0"/>
          </a:endParaRPr>
        </a:p>
      </dgm:t>
    </dgm:pt>
    <dgm:pt modelId="{A7ABAA65-ED22-42D4-8473-255A332402B2}">
      <dgm:prSet custT="1"/>
      <dgm:spPr/>
      <dgm:t>
        <a:bodyPr/>
        <a:lstStyle/>
        <a:p>
          <a:r>
            <a:rPr lang="en-US" sz="900" b="1" smtClean="0">
              <a:latin typeface="Times New Roman" pitchFamily="18" charset="0"/>
              <a:cs typeface="Times New Roman" pitchFamily="18" charset="0"/>
            </a:rPr>
            <a:t>VIII. CHÈN VIOLET VÀO PP</a:t>
          </a:r>
          <a:endParaRPr lang="en-US" sz="900">
            <a:latin typeface="Times New Roman" pitchFamily="18" charset="0"/>
            <a:cs typeface="Times New Roman" pitchFamily="18" charset="0"/>
          </a:endParaRPr>
        </a:p>
      </dgm:t>
    </dgm:pt>
    <dgm:pt modelId="{B32DD415-D245-498A-BA60-FFBBC87B0B50}" type="parTrans" cxnId="{44125714-1E71-47C6-9A4E-FF0AE1B63477}">
      <dgm:prSet/>
      <dgm:spPr/>
      <dgm:t>
        <a:bodyPr/>
        <a:lstStyle/>
        <a:p>
          <a:endParaRPr lang="en-US" sz="900">
            <a:latin typeface="Times New Roman" pitchFamily="18" charset="0"/>
            <a:cs typeface="Times New Roman" pitchFamily="18" charset="0"/>
          </a:endParaRPr>
        </a:p>
      </dgm:t>
    </dgm:pt>
    <dgm:pt modelId="{F4EB32F6-5CA1-4D1A-80F8-A4C69EE7B377}" type="sibTrans" cxnId="{44125714-1E71-47C6-9A4E-FF0AE1B63477}">
      <dgm:prSet/>
      <dgm:spPr/>
      <dgm:t>
        <a:bodyPr/>
        <a:lstStyle/>
        <a:p>
          <a:endParaRPr lang="en-US" sz="900">
            <a:latin typeface="Times New Roman" pitchFamily="18" charset="0"/>
            <a:cs typeface="Times New Roman" pitchFamily="18" charset="0"/>
          </a:endParaRPr>
        </a:p>
      </dgm:t>
    </dgm:pt>
    <dgm:pt modelId="{01BAA475-09D0-418C-90CD-2E9F66DA3C5C}" type="pres">
      <dgm:prSet presAssocID="{5D85F9D5-9451-4094-BF09-06E0CDEAE7BF}" presName="Name0" presStyleCnt="0">
        <dgm:presLayoutVars>
          <dgm:dir/>
          <dgm:resizeHandles val="exact"/>
        </dgm:presLayoutVars>
      </dgm:prSet>
      <dgm:spPr/>
      <dgm:t>
        <a:bodyPr/>
        <a:lstStyle/>
        <a:p>
          <a:endParaRPr lang="en-US"/>
        </a:p>
      </dgm:t>
    </dgm:pt>
    <dgm:pt modelId="{E236317D-1C79-45C7-B764-1F4C5D197F8B}" type="pres">
      <dgm:prSet presAssocID="{F3D2E516-0BF0-4431-9043-63F960063CEA}" presName="node" presStyleLbl="node1" presStyleIdx="0" presStyleCnt="9">
        <dgm:presLayoutVars>
          <dgm:bulletEnabled val="1"/>
        </dgm:presLayoutVars>
      </dgm:prSet>
      <dgm:spPr/>
      <dgm:t>
        <a:bodyPr/>
        <a:lstStyle/>
        <a:p>
          <a:endParaRPr lang="en-US"/>
        </a:p>
      </dgm:t>
    </dgm:pt>
    <dgm:pt modelId="{1ABD4067-EEF2-4421-8547-11D406886776}" type="pres">
      <dgm:prSet presAssocID="{F37E119B-2943-4C7C-932B-47DF40B66916}" presName="sibTrans" presStyleCnt="0"/>
      <dgm:spPr/>
    </dgm:pt>
    <dgm:pt modelId="{58DCB84C-968F-42A7-9F0B-E01F5B616E58}" type="pres">
      <dgm:prSet presAssocID="{CEB0BF00-E4CB-4EBE-BA0F-51F7F8D88689}" presName="node" presStyleLbl="node1" presStyleIdx="1" presStyleCnt="9">
        <dgm:presLayoutVars>
          <dgm:bulletEnabled val="1"/>
        </dgm:presLayoutVars>
      </dgm:prSet>
      <dgm:spPr/>
      <dgm:t>
        <a:bodyPr/>
        <a:lstStyle/>
        <a:p>
          <a:endParaRPr lang="en-US"/>
        </a:p>
      </dgm:t>
    </dgm:pt>
    <dgm:pt modelId="{3A003FEC-BF6E-4CF6-AD70-49339A5FD18C}" type="pres">
      <dgm:prSet presAssocID="{D004F3A9-6069-4620-AC65-0762EA33D212}" presName="sibTrans" presStyleCnt="0"/>
      <dgm:spPr/>
    </dgm:pt>
    <dgm:pt modelId="{61DAFB8E-2FFC-4AC1-9AA8-B1400AE89F74}" type="pres">
      <dgm:prSet presAssocID="{48B3FED2-1CE6-4782-A35A-A3D2D37D1721}" presName="node" presStyleLbl="node1" presStyleIdx="2" presStyleCnt="9">
        <dgm:presLayoutVars>
          <dgm:bulletEnabled val="1"/>
        </dgm:presLayoutVars>
      </dgm:prSet>
      <dgm:spPr/>
      <dgm:t>
        <a:bodyPr/>
        <a:lstStyle/>
        <a:p>
          <a:endParaRPr lang="en-US"/>
        </a:p>
      </dgm:t>
    </dgm:pt>
    <dgm:pt modelId="{C4139D09-C4E9-49C3-9878-39296F90C7B7}" type="pres">
      <dgm:prSet presAssocID="{D5483882-511E-4108-BB41-6A23D30E165B}" presName="sibTrans" presStyleCnt="0"/>
      <dgm:spPr/>
    </dgm:pt>
    <dgm:pt modelId="{E919CBFD-C286-4895-BEDC-9ED343429E38}" type="pres">
      <dgm:prSet presAssocID="{694063E3-A9BC-4390-BFFF-AC79DF32F26D}" presName="node" presStyleLbl="node1" presStyleIdx="3" presStyleCnt="9">
        <dgm:presLayoutVars>
          <dgm:bulletEnabled val="1"/>
        </dgm:presLayoutVars>
      </dgm:prSet>
      <dgm:spPr/>
      <dgm:t>
        <a:bodyPr/>
        <a:lstStyle/>
        <a:p>
          <a:endParaRPr lang="en-US"/>
        </a:p>
      </dgm:t>
    </dgm:pt>
    <dgm:pt modelId="{FF8928F5-9979-4B1B-9B7A-85433E6EC803}" type="pres">
      <dgm:prSet presAssocID="{E5DD38E1-7528-462D-B402-DC481A713A72}" presName="sibTrans" presStyleCnt="0"/>
      <dgm:spPr/>
    </dgm:pt>
    <dgm:pt modelId="{61EE2694-D062-4559-B841-9FB38B9EB270}" type="pres">
      <dgm:prSet presAssocID="{4F9E5E45-30D8-4813-ACBC-8C49B24C13A6}" presName="node" presStyleLbl="node1" presStyleIdx="4" presStyleCnt="9">
        <dgm:presLayoutVars>
          <dgm:bulletEnabled val="1"/>
        </dgm:presLayoutVars>
      </dgm:prSet>
      <dgm:spPr/>
      <dgm:t>
        <a:bodyPr/>
        <a:lstStyle/>
        <a:p>
          <a:endParaRPr lang="en-US"/>
        </a:p>
      </dgm:t>
    </dgm:pt>
    <dgm:pt modelId="{6D0D907A-C50C-4E40-B316-55E89B54FF2D}" type="pres">
      <dgm:prSet presAssocID="{D4DE697D-69DB-4B6D-BCD2-BB63A807CBB3}" presName="sibTrans" presStyleCnt="0"/>
      <dgm:spPr/>
    </dgm:pt>
    <dgm:pt modelId="{C1E1A8BA-0118-4409-A9AB-4C9DE9AB1403}" type="pres">
      <dgm:prSet presAssocID="{45C14110-746C-4903-BC5F-9F3ECED1994E}" presName="node" presStyleLbl="node1" presStyleIdx="5" presStyleCnt="9">
        <dgm:presLayoutVars>
          <dgm:bulletEnabled val="1"/>
        </dgm:presLayoutVars>
      </dgm:prSet>
      <dgm:spPr/>
      <dgm:t>
        <a:bodyPr/>
        <a:lstStyle/>
        <a:p>
          <a:endParaRPr lang="en-US"/>
        </a:p>
      </dgm:t>
    </dgm:pt>
    <dgm:pt modelId="{C31DEFCF-BB66-4C09-BD0F-41103882B351}" type="pres">
      <dgm:prSet presAssocID="{0E913D2D-BB0A-4DDB-A158-4FCC03C4D1D0}" presName="sibTrans" presStyleCnt="0"/>
      <dgm:spPr/>
    </dgm:pt>
    <dgm:pt modelId="{EC268177-E7F6-44E6-A966-78CFF1577F63}" type="pres">
      <dgm:prSet presAssocID="{DF832544-2D84-437D-9B96-BBC259A67B2C}" presName="node" presStyleLbl="node1" presStyleIdx="6" presStyleCnt="9">
        <dgm:presLayoutVars>
          <dgm:bulletEnabled val="1"/>
        </dgm:presLayoutVars>
      </dgm:prSet>
      <dgm:spPr/>
      <dgm:t>
        <a:bodyPr/>
        <a:lstStyle/>
        <a:p>
          <a:endParaRPr lang="en-US"/>
        </a:p>
      </dgm:t>
    </dgm:pt>
    <dgm:pt modelId="{2A94BAB3-EAE0-4548-9CBE-D88D23AA8DE1}" type="pres">
      <dgm:prSet presAssocID="{C13FD43D-457C-4F86-B4C3-EF1528CF7E06}" presName="sibTrans" presStyleCnt="0"/>
      <dgm:spPr/>
    </dgm:pt>
    <dgm:pt modelId="{F03FDE2E-83DB-4064-B769-085437642FF5}" type="pres">
      <dgm:prSet presAssocID="{53A4DF60-1BB4-4A04-8231-2F104AFFE667}" presName="node" presStyleLbl="node1" presStyleIdx="7" presStyleCnt="9">
        <dgm:presLayoutVars>
          <dgm:bulletEnabled val="1"/>
        </dgm:presLayoutVars>
      </dgm:prSet>
      <dgm:spPr/>
      <dgm:t>
        <a:bodyPr/>
        <a:lstStyle/>
        <a:p>
          <a:endParaRPr lang="en-US"/>
        </a:p>
      </dgm:t>
    </dgm:pt>
    <dgm:pt modelId="{A29F6DF7-AA0C-4048-9C0C-5595CE36B1AF}" type="pres">
      <dgm:prSet presAssocID="{52339700-E223-4CC9-A608-AB18EFAB6120}" presName="sibTrans" presStyleCnt="0"/>
      <dgm:spPr/>
    </dgm:pt>
    <dgm:pt modelId="{750DE71A-A005-4794-B731-88DE7323F0C5}" type="pres">
      <dgm:prSet presAssocID="{A7ABAA65-ED22-42D4-8473-255A332402B2}" presName="node" presStyleLbl="node1" presStyleIdx="8" presStyleCnt="9">
        <dgm:presLayoutVars>
          <dgm:bulletEnabled val="1"/>
        </dgm:presLayoutVars>
      </dgm:prSet>
      <dgm:spPr/>
      <dgm:t>
        <a:bodyPr/>
        <a:lstStyle/>
        <a:p>
          <a:endParaRPr lang="en-US"/>
        </a:p>
      </dgm:t>
    </dgm:pt>
  </dgm:ptLst>
  <dgm:cxnLst>
    <dgm:cxn modelId="{5106B3AB-4504-4853-8EFB-5ED5375D2F38}" type="presOf" srcId="{5D85F9D5-9451-4094-BF09-06E0CDEAE7BF}" destId="{01BAA475-09D0-418C-90CD-2E9F66DA3C5C}" srcOrd="0" destOrd="0" presId="urn:microsoft.com/office/officeart/2005/8/layout/hList6"/>
    <dgm:cxn modelId="{106BCA74-6AFA-494C-B3E3-2012AF4CFF60}" srcId="{5D85F9D5-9451-4094-BF09-06E0CDEAE7BF}" destId="{45C14110-746C-4903-BC5F-9F3ECED1994E}" srcOrd="5" destOrd="0" parTransId="{82BB54EF-5F34-44CF-B4C9-5BBD73784016}" sibTransId="{0E913D2D-BB0A-4DDB-A158-4FCC03C4D1D0}"/>
    <dgm:cxn modelId="{E7EE3B7C-1BB1-4D0E-B3A7-55727EFC25E2}" srcId="{5D85F9D5-9451-4094-BF09-06E0CDEAE7BF}" destId="{CEB0BF00-E4CB-4EBE-BA0F-51F7F8D88689}" srcOrd="1" destOrd="0" parTransId="{38E2249B-D184-4E71-851D-6C986EEE658F}" sibTransId="{D004F3A9-6069-4620-AC65-0762EA33D212}"/>
    <dgm:cxn modelId="{EDF8C0E3-2382-46D9-8210-7A1478EFCAC1}" type="presOf" srcId="{F3D2E516-0BF0-4431-9043-63F960063CEA}" destId="{E236317D-1C79-45C7-B764-1F4C5D197F8B}" srcOrd="0" destOrd="0" presId="urn:microsoft.com/office/officeart/2005/8/layout/hList6"/>
    <dgm:cxn modelId="{2957B461-5B2D-48CF-8ADB-6041C20F60F8}" type="presOf" srcId="{53A4DF60-1BB4-4A04-8231-2F104AFFE667}" destId="{F03FDE2E-83DB-4064-B769-085437642FF5}" srcOrd="0" destOrd="0" presId="urn:microsoft.com/office/officeart/2005/8/layout/hList6"/>
    <dgm:cxn modelId="{4BEEBBA7-304C-4E52-B251-5818E9CD5AF6}" srcId="{5D85F9D5-9451-4094-BF09-06E0CDEAE7BF}" destId="{694063E3-A9BC-4390-BFFF-AC79DF32F26D}" srcOrd="3" destOrd="0" parTransId="{802F8193-6CD0-4BDF-98C9-FD696FF8DF44}" sibTransId="{E5DD38E1-7528-462D-B402-DC481A713A72}"/>
    <dgm:cxn modelId="{30C70F98-32AF-44A7-8D3C-FE8283DA9AD8}" type="presOf" srcId="{CEB0BF00-E4CB-4EBE-BA0F-51F7F8D88689}" destId="{58DCB84C-968F-42A7-9F0B-E01F5B616E58}" srcOrd="0" destOrd="0" presId="urn:microsoft.com/office/officeart/2005/8/layout/hList6"/>
    <dgm:cxn modelId="{44125714-1E71-47C6-9A4E-FF0AE1B63477}" srcId="{5D85F9D5-9451-4094-BF09-06E0CDEAE7BF}" destId="{A7ABAA65-ED22-42D4-8473-255A332402B2}" srcOrd="8" destOrd="0" parTransId="{B32DD415-D245-498A-BA60-FFBBC87B0B50}" sibTransId="{F4EB32F6-5CA1-4D1A-80F8-A4C69EE7B377}"/>
    <dgm:cxn modelId="{74B99EB3-1E19-4C58-980C-76E25C2DCDE2}" type="presOf" srcId="{4F9E5E45-30D8-4813-ACBC-8C49B24C13A6}" destId="{61EE2694-D062-4559-B841-9FB38B9EB270}" srcOrd="0" destOrd="0" presId="urn:microsoft.com/office/officeart/2005/8/layout/hList6"/>
    <dgm:cxn modelId="{08BB337E-D185-48E9-90A6-377E7DDD30EA}" type="presOf" srcId="{A7ABAA65-ED22-42D4-8473-255A332402B2}" destId="{750DE71A-A005-4794-B731-88DE7323F0C5}" srcOrd="0" destOrd="0" presId="urn:microsoft.com/office/officeart/2005/8/layout/hList6"/>
    <dgm:cxn modelId="{96A18AFC-F03C-4CCF-83ED-595F9F10E44E}" type="presOf" srcId="{48B3FED2-1CE6-4782-A35A-A3D2D37D1721}" destId="{61DAFB8E-2FFC-4AC1-9AA8-B1400AE89F74}" srcOrd="0" destOrd="0" presId="urn:microsoft.com/office/officeart/2005/8/layout/hList6"/>
    <dgm:cxn modelId="{A937E89C-9CF7-4B9C-8111-1A9A1FCD4A28}" srcId="{5D85F9D5-9451-4094-BF09-06E0CDEAE7BF}" destId="{48B3FED2-1CE6-4782-A35A-A3D2D37D1721}" srcOrd="2" destOrd="0" parTransId="{405C17DE-016B-4D00-9235-9D315CFE55DC}" sibTransId="{D5483882-511E-4108-BB41-6A23D30E165B}"/>
    <dgm:cxn modelId="{58015C84-BA32-4AC2-9D16-4021840A6CAE}" srcId="{5D85F9D5-9451-4094-BF09-06E0CDEAE7BF}" destId="{4F9E5E45-30D8-4813-ACBC-8C49B24C13A6}" srcOrd="4" destOrd="0" parTransId="{6618DC05-7B36-445F-83E5-E6FD47E9F16A}" sibTransId="{D4DE697D-69DB-4B6D-BCD2-BB63A807CBB3}"/>
    <dgm:cxn modelId="{1005175B-BDE2-4A43-BA9D-DAFF22276821}" srcId="{5D85F9D5-9451-4094-BF09-06E0CDEAE7BF}" destId="{53A4DF60-1BB4-4A04-8231-2F104AFFE667}" srcOrd="7" destOrd="0" parTransId="{1C64CD37-DD44-4533-A32B-8E27E665C914}" sibTransId="{52339700-E223-4CC9-A608-AB18EFAB6120}"/>
    <dgm:cxn modelId="{7AC59901-0ACB-4AFB-A2E6-D90922918E6A}" srcId="{5D85F9D5-9451-4094-BF09-06E0CDEAE7BF}" destId="{F3D2E516-0BF0-4431-9043-63F960063CEA}" srcOrd="0" destOrd="0" parTransId="{73705F7B-3FEC-4ECD-A72B-51BA621408CC}" sibTransId="{F37E119B-2943-4C7C-932B-47DF40B66916}"/>
    <dgm:cxn modelId="{EDDBD9E8-1963-4356-9E9B-DF3B69B2BC4C}" type="presOf" srcId="{45C14110-746C-4903-BC5F-9F3ECED1994E}" destId="{C1E1A8BA-0118-4409-A9AB-4C9DE9AB1403}" srcOrd="0" destOrd="0" presId="urn:microsoft.com/office/officeart/2005/8/layout/hList6"/>
    <dgm:cxn modelId="{43D3C1EA-578D-4AA4-9E22-AC16237D5BA6}" type="presOf" srcId="{694063E3-A9BC-4390-BFFF-AC79DF32F26D}" destId="{E919CBFD-C286-4895-BEDC-9ED343429E38}" srcOrd="0" destOrd="0" presId="urn:microsoft.com/office/officeart/2005/8/layout/hList6"/>
    <dgm:cxn modelId="{AB36B5D6-A3C7-405B-8F46-3D7DA5216620}" srcId="{5D85F9D5-9451-4094-BF09-06E0CDEAE7BF}" destId="{DF832544-2D84-437D-9B96-BBC259A67B2C}" srcOrd="6" destOrd="0" parTransId="{8670BE28-9C24-42F2-83D9-B678C087AFDB}" sibTransId="{C13FD43D-457C-4F86-B4C3-EF1528CF7E06}"/>
    <dgm:cxn modelId="{4DDEE83C-5C0A-4C28-A129-083367128FA2}" type="presOf" srcId="{DF832544-2D84-437D-9B96-BBC259A67B2C}" destId="{EC268177-E7F6-44E6-A966-78CFF1577F63}" srcOrd="0" destOrd="0" presId="urn:microsoft.com/office/officeart/2005/8/layout/hList6"/>
    <dgm:cxn modelId="{B66691C9-EAE2-42FD-946B-DECCA772178C}" type="presParOf" srcId="{01BAA475-09D0-418C-90CD-2E9F66DA3C5C}" destId="{E236317D-1C79-45C7-B764-1F4C5D197F8B}" srcOrd="0" destOrd="0" presId="urn:microsoft.com/office/officeart/2005/8/layout/hList6"/>
    <dgm:cxn modelId="{74C01E37-6585-4832-8B4B-4E61A4B12259}" type="presParOf" srcId="{01BAA475-09D0-418C-90CD-2E9F66DA3C5C}" destId="{1ABD4067-EEF2-4421-8547-11D406886776}" srcOrd="1" destOrd="0" presId="urn:microsoft.com/office/officeart/2005/8/layout/hList6"/>
    <dgm:cxn modelId="{2E5F7CB2-D2E0-4D30-AD61-0000F12593A1}" type="presParOf" srcId="{01BAA475-09D0-418C-90CD-2E9F66DA3C5C}" destId="{58DCB84C-968F-42A7-9F0B-E01F5B616E58}" srcOrd="2" destOrd="0" presId="urn:microsoft.com/office/officeart/2005/8/layout/hList6"/>
    <dgm:cxn modelId="{06257F9C-EF18-4A42-9FD1-8EB4913406DF}" type="presParOf" srcId="{01BAA475-09D0-418C-90CD-2E9F66DA3C5C}" destId="{3A003FEC-BF6E-4CF6-AD70-49339A5FD18C}" srcOrd="3" destOrd="0" presId="urn:microsoft.com/office/officeart/2005/8/layout/hList6"/>
    <dgm:cxn modelId="{A2178D25-B5DC-421E-A405-607447685CD8}" type="presParOf" srcId="{01BAA475-09D0-418C-90CD-2E9F66DA3C5C}" destId="{61DAFB8E-2FFC-4AC1-9AA8-B1400AE89F74}" srcOrd="4" destOrd="0" presId="urn:microsoft.com/office/officeart/2005/8/layout/hList6"/>
    <dgm:cxn modelId="{8CA2D281-DC55-4964-91F5-E9B6C2FDCE2B}" type="presParOf" srcId="{01BAA475-09D0-418C-90CD-2E9F66DA3C5C}" destId="{C4139D09-C4E9-49C3-9878-39296F90C7B7}" srcOrd="5" destOrd="0" presId="urn:microsoft.com/office/officeart/2005/8/layout/hList6"/>
    <dgm:cxn modelId="{29647D3F-7F03-4E3F-9BC3-6103DFE9CE1B}" type="presParOf" srcId="{01BAA475-09D0-418C-90CD-2E9F66DA3C5C}" destId="{E919CBFD-C286-4895-BEDC-9ED343429E38}" srcOrd="6" destOrd="0" presId="urn:microsoft.com/office/officeart/2005/8/layout/hList6"/>
    <dgm:cxn modelId="{D71A93F0-40F6-40BE-909D-022DC22F3773}" type="presParOf" srcId="{01BAA475-09D0-418C-90CD-2E9F66DA3C5C}" destId="{FF8928F5-9979-4B1B-9B7A-85433E6EC803}" srcOrd="7" destOrd="0" presId="urn:microsoft.com/office/officeart/2005/8/layout/hList6"/>
    <dgm:cxn modelId="{DDCF29A1-EBF8-4E31-A053-484560816DD6}" type="presParOf" srcId="{01BAA475-09D0-418C-90CD-2E9F66DA3C5C}" destId="{61EE2694-D062-4559-B841-9FB38B9EB270}" srcOrd="8" destOrd="0" presId="urn:microsoft.com/office/officeart/2005/8/layout/hList6"/>
    <dgm:cxn modelId="{83482F91-D680-4233-8494-1F768E0A0BCA}" type="presParOf" srcId="{01BAA475-09D0-418C-90CD-2E9F66DA3C5C}" destId="{6D0D907A-C50C-4E40-B316-55E89B54FF2D}" srcOrd="9" destOrd="0" presId="urn:microsoft.com/office/officeart/2005/8/layout/hList6"/>
    <dgm:cxn modelId="{A46D67DA-69C6-4E3E-BE13-38A7B2FB2933}" type="presParOf" srcId="{01BAA475-09D0-418C-90CD-2E9F66DA3C5C}" destId="{C1E1A8BA-0118-4409-A9AB-4C9DE9AB1403}" srcOrd="10" destOrd="0" presId="urn:microsoft.com/office/officeart/2005/8/layout/hList6"/>
    <dgm:cxn modelId="{390320AD-CA90-439D-97F1-D119534C8E7B}" type="presParOf" srcId="{01BAA475-09D0-418C-90CD-2E9F66DA3C5C}" destId="{C31DEFCF-BB66-4C09-BD0F-41103882B351}" srcOrd="11" destOrd="0" presId="urn:microsoft.com/office/officeart/2005/8/layout/hList6"/>
    <dgm:cxn modelId="{46E66B0C-FE38-4F05-BE57-59E613C36002}" type="presParOf" srcId="{01BAA475-09D0-418C-90CD-2E9F66DA3C5C}" destId="{EC268177-E7F6-44E6-A966-78CFF1577F63}" srcOrd="12" destOrd="0" presId="urn:microsoft.com/office/officeart/2005/8/layout/hList6"/>
    <dgm:cxn modelId="{48C227AC-E78D-4F99-A775-388F22B44B62}" type="presParOf" srcId="{01BAA475-09D0-418C-90CD-2E9F66DA3C5C}" destId="{2A94BAB3-EAE0-4548-9CBE-D88D23AA8DE1}" srcOrd="13" destOrd="0" presId="urn:microsoft.com/office/officeart/2005/8/layout/hList6"/>
    <dgm:cxn modelId="{9875868C-A698-4AA4-A990-E8181270521C}" type="presParOf" srcId="{01BAA475-09D0-418C-90CD-2E9F66DA3C5C}" destId="{F03FDE2E-83DB-4064-B769-085437642FF5}" srcOrd="14" destOrd="0" presId="urn:microsoft.com/office/officeart/2005/8/layout/hList6"/>
    <dgm:cxn modelId="{3B29F9C1-3F1C-49B6-A125-76CE0DEAD0C3}" type="presParOf" srcId="{01BAA475-09D0-418C-90CD-2E9F66DA3C5C}" destId="{A29F6DF7-AA0C-4048-9C0C-5595CE36B1AF}" srcOrd="15" destOrd="0" presId="urn:microsoft.com/office/officeart/2005/8/layout/hList6"/>
    <dgm:cxn modelId="{FE66B7B8-9139-4C08-947A-DE4C52AB305C}" type="presParOf" srcId="{01BAA475-09D0-418C-90CD-2E9F66DA3C5C}" destId="{750DE71A-A005-4794-B731-88DE7323F0C5}" srcOrd="1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D85F9D5-9451-4094-BF09-06E0CDEAE7BF}" type="doc">
      <dgm:prSet loTypeId="urn:microsoft.com/office/officeart/2005/8/layout/hList6" loCatId="list" qsTypeId="urn:microsoft.com/office/officeart/2005/8/quickstyle/simple1" qsCatId="simple" csTypeId="urn:microsoft.com/office/officeart/2005/8/colors/accent5_5" csCatId="accent5" phldr="1"/>
      <dgm:spPr/>
      <dgm:t>
        <a:bodyPr/>
        <a:lstStyle/>
        <a:p>
          <a:endParaRPr lang="en-US"/>
        </a:p>
      </dgm:t>
    </dgm:pt>
    <dgm:pt modelId="{F3D2E516-0BF0-4431-9043-63F960063CEA}">
      <dgm:prSet phldrT="[Text]" custT="1"/>
      <dgm:spPr/>
      <dgm:t>
        <a:bodyPr/>
        <a:lstStyle/>
        <a:p>
          <a:r>
            <a:rPr lang="en-US" sz="900" b="1" smtClean="0">
              <a:latin typeface="Times New Roman" pitchFamily="18" charset="0"/>
              <a:cs typeface="Times New Roman" pitchFamily="18" charset="0"/>
            </a:rPr>
            <a:t>I. CÁC THAO TÁC VỚI MỘT TRÌNH DIỄN</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73705F7B-3FEC-4ECD-A72B-51BA621408CC}" type="parTrans" cxnId="{7AC59901-0ACB-4AFB-A2E6-D90922918E6A}">
      <dgm:prSet/>
      <dgm:spPr/>
      <dgm:t>
        <a:bodyPr/>
        <a:lstStyle/>
        <a:p>
          <a:endParaRPr lang="en-US" sz="900">
            <a:latin typeface="Times New Roman" pitchFamily="18" charset="0"/>
            <a:cs typeface="Times New Roman" pitchFamily="18" charset="0"/>
          </a:endParaRPr>
        </a:p>
      </dgm:t>
    </dgm:pt>
    <dgm:pt modelId="{F37E119B-2943-4C7C-932B-47DF40B66916}" type="sibTrans" cxnId="{7AC59901-0ACB-4AFB-A2E6-D90922918E6A}">
      <dgm:prSet/>
      <dgm:spPr/>
      <dgm:t>
        <a:bodyPr/>
        <a:lstStyle/>
        <a:p>
          <a:endParaRPr lang="en-US" sz="900">
            <a:latin typeface="Times New Roman" pitchFamily="18" charset="0"/>
            <a:cs typeface="Times New Roman" pitchFamily="18" charset="0"/>
          </a:endParaRPr>
        </a:p>
      </dgm:t>
    </dgm:pt>
    <dgm:pt modelId="{CEB0BF00-E4CB-4EBE-BA0F-51F7F8D88689}">
      <dgm:prSet phldrT="[Text]" custT="1"/>
      <dgm:spPr/>
      <dgm:t>
        <a:bodyPr/>
        <a:lstStyle/>
        <a:p>
          <a:r>
            <a:rPr lang="en-US" sz="900" b="1" smtClean="0">
              <a:latin typeface="Times New Roman" pitchFamily="18" charset="0"/>
              <a:cs typeface="Times New Roman" pitchFamily="18" charset="0"/>
            </a:rPr>
            <a:t>II. THIẾT KẾ SLIDE:</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38E2249B-D184-4E71-851D-6C986EEE658F}" type="parTrans" cxnId="{E7EE3B7C-1BB1-4D0E-B3A7-55727EFC25E2}">
      <dgm:prSet/>
      <dgm:spPr/>
      <dgm:t>
        <a:bodyPr/>
        <a:lstStyle/>
        <a:p>
          <a:endParaRPr lang="en-US" sz="900">
            <a:latin typeface="Times New Roman" pitchFamily="18" charset="0"/>
            <a:cs typeface="Times New Roman" pitchFamily="18" charset="0"/>
          </a:endParaRPr>
        </a:p>
      </dgm:t>
    </dgm:pt>
    <dgm:pt modelId="{D004F3A9-6069-4620-AC65-0762EA33D212}" type="sibTrans" cxnId="{E7EE3B7C-1BB1-4D0E-B3A7-55727EFC25E2}">
      <dgm:prSet/>
      <dgm:spPr/>
      <dgm:t>
        <a:bodyPr/>
        <a:lstStyle/>
        <a:p>
          <a:endParaRPr lang="en-US" sz="900">
            <a:latin typeface="Times New Roman" pitchFamily="18" charset="0"/>
            <a:cs typeface="Times New Roman" pitchFamily="18" charset="0"/>
          </a:endParaRPr>
        </a:p>
      </dgm:t>
    </dgm:pt>
    <dgm:pt modelId="{48B3FED2-1CE6-4782-A35A-A3D2D37D1721}">
      <dgm:prSet phldrT="[Text]" custT="1"/>
      <dgm:spPr/>
      <dgm:t>
        <a:bodyPr/>
        <a:lstStyle/>
        <a:p>
          <a:r>
            <a:rPr lang="en-US" sz="900" b="1" smtClean="0">
              <a:latin typeface="Times New Roman" pitchFamily="18" charset="0"/>
              <a:cs typeface="Times New Roman" pitchFamily="18" charset="0"/>
            </a:rPr>
            <a:t>III. LÀM VIỆC VỚI VĂN BẢN:</a:t>
          </a:r>
          <a:endParaRPr lang="en-US" sz="900">
            <a:latin typeface="Times New Roman" pitchFamily="18" charset="0"/>
            <a:cs typeface="Times New Roman" pitchFamily="18" charset="0"/>
          </a:endParaRPr>
        </a:p>
      </dgm:t>
    </dgm:pt>
    <dgm:pt modelId="{405C17DE-016B-4D00-9235-9D315CFE55DC}" type="parTrans" cxnId="{A937E89C-9CF7-4B9C-8111-1A9A1FCD4A28}">
      <dgm:prSet/>
      <dgm:spPr/>
      <dgm:t>
        <a:bodyPr/>
        <a:lstStyle/>
        <a:p>
          <a:endParaRPr lang="en-US" sz="900">
            <a:latin typeface="Times New Roman" pitchFamily="18" charset="0"/>
            <a:cs typeface="Times New Roman" pitchFamily="18" charset="0"/>
          </a:endParaRPr>
        </a:p>
      </dgm:t>
    </dgm:pt>
    <dgm:pt modelId="{D5483882-511E-4108-BB41-6A23D30E165B}" type="sibTrans" cxnId="{A937E89C-9CF7-4B9C-8111-1A9A1FCD4A28}">
      <dgm:prSet/>
      <dgm:spPr/>
      <dgm:t>
        <a:bodyPr/>
        <a:lstStyle/>
        <a:p>
          <a:endParaRPr lang="en-US" sz="900">
            <a:latin typeface="Times New Roman" pitchFamily="18" charset="0"/>
            <a:cs typeface="Times New Roman" pitchFamily="18" charset="0"/>
          </a:endParaRPr>
        </a:p>
      </dgm:t>
    </dgm:pt>
    <dgm:pt modelId="{694063E3-A9BC-4390-BFFF-AC79DF32F26D}">
      <dgm:prSet custT="1"/>
      <dgm:spPr/>
      <dgm:t>
        <a:bodyPr/>
        <a:lstStyle/>
        <a:p>
          <a:r>
            <a:rPr lang="en-US" sz="900" b="1" smtClean="0">
              <a:latin typeface="Times New Roman" pitchFamily="18" charset="0"/>
              <a:cs typeface="Times New Roman" pitchFamily="18" charset="0"/>
            </a:rPr>
            <a:t>IV. CHÈN CÁC ĐỐI TƯỢNG</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802F8193-6CD0-4BDF-98C9-FD696FF8DF44}" type="parTrans" cxnId="{4BEEBBA7-304C-4E52-B251-5818E9CD5AF6}">
      <dgm:prSet/>
      <dgm:spPr/>
      <dgm:t>
        <a:bodyPr/>
        <a:lstStyle/>
        <a:p>
          <a:endParaRPr lang="en-US" sz="900">
            <a:latin typeface="Times New Roman" pitchFamily="18" charset="0"/>
            <a:cs typeface="Times New Roman" pitchFamily="18" charset="0"/>
          </a:endParaRPr>
        </a:p>
      </dgm:t>
    </dgm:pt>
    <dgm:pt modelId="{E5DD38E1-7528-462D-B402-DC481A713A72}" type="sibTrans" cxnId="{4BEEBBA7-304C-4E52-B251-5818E9CD5AF6}">
      <dgm:prSet/>
      <dgm:spPr/>
      <dgm:t>
        <a:bodyPr/>
        <a:lstStyle/>
        <a:p>
          <a:endParaRPr lang="en-US" sz="900">
            <a:latin typeface="Times New Roman" pitchFamily="18" charset="0"/>
            <a:cs typeface="Times New Roman" pitchFamily="18" charset="0"/>
          </a:endParaRPr>
        </a:p>
      </dgm:t>
    </dgm:pt>
    <dgm:pt modelId="{4F9E5E45-30D8-4813-ACBC-8C49B24C13A6}">
      <dgm:prSet custT="1"/>
      <dgm:spPr/>
      <dgm:t>
        <a:bodyPr/>
        <a:lstStyle/>
        <a:p>
          <a:r>
            <a:rPr lang="en-US" sz="900" b="1" smtClean="0">
              <a:latin typeface="Times New Roman" pitchFamily="18" charset="0"/>
              <a:cs typeface="Times New Roman" pitchFamily="18" charset="0"/>
            </a:rPr>
            <a:t>V. TẠO HIỆU ỨNG:</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6618DC05-7B36-445F-83E5-E6FD47E9F16A}" type="parTrans" cxnId="{58015C84-BA32-4AC2-9D16-4021840A6CAE}">
      <dgm:prSet/>
      <dgm:spPr/>
      <dgm:t>
        <a:bodyPr/>
        <a:lstStyle/>
        <a:p>
          <a:endParaRPr lang="en-US" sz="900">
            <a:latin typeface="Times New Roman" pitchFamily="18" charset="0"/>
            <a:cs typeface="Times New Roman" pitchFamily="18" charset="0"/>
          </a:endParaRPr>
        </a:p>
      </dgm:t>
    </dgm:pt>
    <dgm:pt modelId="{D4DE697D-69DB-4B6D-BCD2-BB63A807CBB3}" type="sibTrans" cxnId="{58015C84-BA32-4AC2-9D16-4021840A6CAE}">
      <dgm:prSet/>
      <dgm:spPr/>
      <dgm:t>
        <a:bodyPr/>
        <a:lstStyle/>
        <a:p>
          <a:endParaRPr lang="en-US" sz="900">
            <a:latin typeface="Times New Roman" pitchFamily="18" charset="0"/>
            <a:cs typeface="Times New Roman" pitchFamily="18" charset="0"/>
          </a:endParaRPr>
        </a:p>
      </dgm:t>
    </dgm:pt>
    <dgm:pt modelId="{45C14110-746C-4903-BC5F-9F3ECED1994E}">
      <dgm:prSet custT="1"/>
      <dgm:spPr/>
      <dgm:t>
        <a:bodyPr/>
        <a:lstStyle/>
        <a:p>
          <a:r>
            <a:rPr lang="en-US" sz="900" b="1" smtClean="0">
              <a:latin typeface="Times New Roman" pitchFamily="18" charset="0"/>
              <a:cs typeface="Times New Roman" pitchFamily="18" charset="0"/>
            </a:rPr>
            <a:t>VI. LIÊN KẾT:</a:t>
          </a:r>
          <a:endParaRPr lang="en-US" sz="900">
            <a:latin typeface="Times New Roman" pitchFamily="18" charset="0"/>
            <a:cs typeface="Times New Roman" pitchFamily="18" charset="0"/>
          </a:endParaRPr>
        </a:p>
      </dgm:t>
    </dgm:pt>
    <dgm:pt modelId="{82BB54EF-5F34-44CF-B4C9-5BBD73784016}" type="parTrans" cxnId="{106BCA74-6AFA-494C-B3E3-2012AF4CFF60}">
      <dgm:prSet/>
      <dgm:spPr/>
      <dgm:t>
        <a:bodyPr/>
        <a:lstStyle/>
        <a:p>
          <a:endParaRPr lang="en-US" sz="900">
            <a:latin typeface="Times New Roman" pitchFamily="18" charset="0"/>
            <a:cs typeface="Times New Roman" pitchFamily="18" charset="0"/>
          </a:endParaRPr>
        </a:p>
      </dgm:t>
    </dgm:pt>
    <dgm:pt modelId="{0E913D2D-BB0A-4DDB-A158-4FCC03C4D1D0}" type="sibTrans" cxnId="{106BCA74-6AFA-494C-B3E3-2012AF4CFF60}">
      <dgm:prSet/>
      <dgm:spPr/>
      <dgm:t>
        <a:bodyPr/>
        <a:lstStyle/>
        <a:p>
          <a:endParaRPr lang="en-US" sz="900">
            <a:latin typeface="Times New Roman" pitchFamily="18" charset="0"/>
            <a:cs typeface="Times New Roman" pitchFamily="18" charset="0"/>
          </a:endParaRPr>
        </a:p>
      </dgm:t>
    </dgm:pt>
    <dgm:pt modelId="{DF832544-2D84-437D-9B96-BBC259A67B2C}">
      <dgm:prSet custT="1"/>
      <dgm:spPr/>
      <dgm:t>
        <a:bodyPr/>
        <a:lstStyle/>
        <a:p>
          <a:r>
            <a:rPr lang="en-US" sz="900" b="1" smtClean="0">
              <a:latin typeface="Times New Roman" pitchFamily="18" charset="0"/>
              <a:cs typeface="Times New Roman" pitchFamily="18" charset="0"/>
            </a:rPr>
            <a:t>VII. TRÌNH CHIẾU:</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8670BE28-9C24-42F2-83D9-B678C087AFDB}" type="parTrans" cxnId="{AB36B5D6-A3C7-405B-8F46-3D7DA5216620}">
      <dgm:prSet/>
      <dgm:spPr/>
      <dgm:t>
        <a:bodyPr/>
        <a:lstStyle/>
        <a:p>
          <a:endParaRPr lang="en-US" sz="900">
            <a:latin typeface="Times New Roman" pitchFamily="18" charset="0"/>
            <a:cs typeface="Times New Roman" pitchFamily="18" charset="0"/>
          </a:endParaRPr>
        </a:p>
      </dgm:t>
    </dgm:pt>
    <dgm:pt modelId="{C13FD43D-457C-4F86-B4C3-EF1528CF7E06}" type="sibTrans" cxnId="{AB36B5D6-A3C7-405B-8F46-3D7DA5216620}">
      <dgm:prSet/>
      <dgm:spPr/>
      <dgm:t>
        <a:bodyPr/>
        <a:lstStyle/>
        <a:p>
          <a:endParaRPr lang="en-US" sz="900">
            <a:latin typeface="Times New Roman" pitchFamily="18" charset="0"/>
            <a:cs typeface="Times New Roman" pitchFamily="18" charset="0"/>
          </a:endParaRPr>
        </a:p>
      </dgm:t>
    </dgm:pt>
    <dgm:pt modelId="{53A4DF60-1BB4-4A04-8231-2F104AFFE667}">
      <dgm:prSet custT="1"/>
      <dgm:spPr/>
      <dgm:t>
        <a:bodyPr/>
        <a:lstStyle/>
        <a:p>
          <a:r>
            <a:rPr lang="en-US" sz="900" b="1" smtClean="0">
              <a:latin typeface="Times New Roman" pitchFamily="18" charset="0"/>
              <a:cs typeface="Times New Roman" pitchFamily="18" charset="0"/>
            </a:rPr>
            <a:t>VII. ĐÓNG GÓI SẢN PHẨM:</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1C64CD37-DD44-4533-A32B-8E27E665C914}" type="parTrans" cxnId="{1005175B-BDE2-4A43-BA9D-DAFF22276821}">
      <dgm:prSet/>
      <dgm:spPr/>
      <dgm:t>
        <a:bodyPr/>
        <a:lstStyle/>
        <a:p>
          <a:endParaRPr lang="en-US" sz="900">
            <a:latin typeface="Times New Roman" pitchFamily="18" charset="0"/>
            <a:cs typeface="Times New Roman" pitchFamily="18" charset="0"/>
          </a:endParaRPr>
        </a:p>
      </dgm:t>
    </dgm:pt>
    <dgm:pt modelId="{52339700-E223-4CC9-A608-AB18EFAB6120}" type="sibTrans" cxnId="{1005175B-BDE2-4A43-BA9D-DAFF22276821}">
      <dgm:prSet/>
      <dgm:spPr/>
      <dgm:t>
        <a:bodyPr/>
        <a:lstStyle/>
        <a:p>
          <a:endParaRPr lang="en-US" sz="900">
            <a:latin typeface="Times New Roman" pitchFamily="18" charset="0"/>
            <a:cs typeface="Times New Roman" pitchFamily="18" charset="0"/>
          </a:endParaRPr>
        </a:p>
      </dgm:t>
    </dgm:pt>
    <dgm:pt modelId="{A7ABAA65-ED22-42D4-8473-255A332402B2}">
      <dgm:prSet custT="1"/>
      <dgm:spPr>
        <a:solidFill>
          <a:srgbClr val="C00000">
            <a:alpha val="50000"/>
          </a:srgbClr>
        </a:solidFill>
      </dgm:spPr>
      <dgm:t>
        <a:bodyPr/>
        <a:lstStyle/>
        <a:p>
          <a:r>
            <a:rPr lang="en-US" sz="900" b="1" smtClean="0">
              <a:latin typeface="Times New Roman" pitchFamily="18" charset="0"/>
              <a:cs typeface="Times New Roman" pitchFamily="18" charset="0"/>
            </a:rPr>
            <a:t>VIII. CHÈN VIOLET VÀO PP</a:t>
          </a:r>
          <a:endParaRPr lang="en-US" sz="900">
            <a:latin typeface="Times New Roman" pitchFamily="18" charset="0"/>
            <a:cs typeface="Times New Roman" pitchFamily="18" charset="0"/>
          </a:endParaRPr>
        </a:p>
      </dgm:t>
    </dgm:pt>
    <dgm:pt modelId="{B32DD415-D245-498A-BA60-FFBBC87B0B50}" type="parTrans" cxnId="{44125714-1E71-47C6-9A4E-FF0AE1B63477}">
      <dgm:prSet/>
      <dgm:spPr/>
      <dgm:t>
        <a:bodyPr/>
        <a:lstStyle/>
        <a:p>
          <a:endParaRPr lang="en-US" sz="900">
            <a:latin typeface="Times New Roman" pitchFamily="18" charset="0"/>
            <a:cs typeface="Times New Roman" pitchFamily="18" charset="0"/>
          </a:endParaRPr>
        </a:p>
      </dgm:t>
    </dgm:pt>
    <dgm:pt modelId="{F4EB32F6-5CA1-4D1A-80F8-A4C69EE7B377}" type="sibTrans" cxnId="{44125714-1E71-47C6-9A4E-FF0AE1B63477}">
      <dgm:prSet/>
      <dgm:spPr/>
      <dgm:t>
        <a:bodyPr/>
        <a:lstStyle/>
        <a:p>
          <a:endParaRPr lang="en-US" sz="900">
            <a:latin typeface="Times New Roman" pitchFamily="18" charset="0"/>
            <a:cs typeface="Times New Roman" pitchFamily="18" charset="0"/>
          </a:endParaRPr>
        </a:p>
      </dgm:t>
    </dgm:pt>
    <dgm:pt modelId="{01BAA475-09D0-418C-90CD-2E9F66DA3C5C}" type="pres">
      <dgm:prSet presAssocID="{5D85F9D5-9451-4094-BF09-06E0CDEAE7BF}" presName="Name0" presStyleCnt="0">
        <dgm:presLayoutVars>
          <dgm:dir/>
          <dgm:resizeHandles val="exact"/>
        </dgm:presLayoutVars>
      </dgm:prSet>
      <dgm:spPr/>
      <dgm:t>
        <a:bodyPr/>
        <a:lstStyle/>
        <a:p>
          <a:endParaRPr lang="en-US"/>
        </a:p>
      </dgm:t>
    </dgm:pt>
    <dgm:pt modelId="{E236317D-1C79-45C7-B764-1F4C5D197F8B}" type="pres">
      <dgm:prSet presAssocID="{F3D2E516-0BF0-4431-9043-63F960063CEA}" presName="node" presStyleLbl="node1" presStyleIdx="0" presStyleCnt="9">
        <dgm:presLayoutVars>
          <dgm:bulletEnabled val="1"/>
        </dgm:presLayoutVars>
      </dgm:prSet>
      <dgm:spPr/>
      <dgm:t>
        <a:bodyPr/>
        <a:lstStyle/>
        <a:p>
          <a:endParaRPr lang="en-US"/>
        </a:p>
      </dgm:t>
    </dgm:pt>
    <dgm:pt modelId="{1ABD4067-EEF2-4421-8547-11D406886776}" type="pres">
      <dgm:prSet presAssocID="{F37E119B-2943-4C7C-932B-47DF40B66916}" presName="sibTrans" presStyleCnt="0"/>
      <dgm:spPr/>
    </dgm:pt>
    <dgm:pt modelId="{58DCB84C-968F-42A7-9F0B-E01F5B616E58}" type="pres">
      <dgm:prSet presAssocID="{CEB0BF00-E4CB-4EBE-BA0F-51F7F8D88689}" presName="node" presStyleLbl="node1" presStyleIdx="1" presStyleCnt="9">
        <dgm:presLayoutVars>
          <dgm:bulletEnabled val="1"/>
        </dgm:presLayoutVars>
      </dgm:prSet>
      <dgm:spPr/>
      <dgm:t>
        <a:bodyPr/>
        <a:lstStyle/>
        <a:p>
          <a:endParaRPr lang="en-US"/>
        </a:p>
      </dgm:t>
    </dgm:pt>
    <dgm:pt modelId="{3A003FEC-BF6E-4CF6-AD70-49339A5FD18C}" type="pres">
      <dgm:prSet presAssocID="{D004F3A9-6069-4620-AC65-0762EA33D212}" presName="sibTrans" presStyleCnt="0"/>
      <dgm:spPr/>
    </dgm:pt>
    <dgm:pt modelId="{61DAFB8E-2FFC-4AC1-9AA8-B1400AE89F74}" type="pres">
      <dgm:prSet presAssocID="{48B3FED2-1CE6-4782-A35A-A3D2D37D1721}" presName="node" presStyleLbl="node1" presStyleIdx="2" presStyleCnt="9">
        <dgm:presLayoutVars>
          <dgm:bulletEnabled val="1"/>
        </dgm:presLayoutVars>
      </dgm:prSet>
      <dgm:spPr/>
      <dgm:t>
        <a:bodyPr/>
        <a:lstStyle/>
        <a:p>
          <a:endParaRPr lang="en-US"/>
        </a:p>
      </dgm:t>
    </dgm:pt>
    <dgm:pt modelId="{C4139D09-C4E9-49C3-9878-39296F90C7B7}" type="pres">
      <dgm:prSet presAssocID="{D5483882-511E-4108-BB41-6A23D30E165B}" presName="sibTrans" presStyleCnt="0"/>
      <dgm:spPr/>
    </dgm:pt>
    <dgm:pt modelId="{E919CBFD-C286-4895-BEDC-9ED343429E38}" type="pres">
      <dgm:prSet presAssocID="{694063E3-A9BC-4390-BFFF-AC79DF32F26D}" presName="node" presStyleLbl="node1" presStyleIdx="3" presStyleCnt="9">
        <dgm:presLayoutVars>
          <dgm:bulletEnabled val="1"/>
        </dgm:presLayoutVars>
      </dgm:prSet>
      <dgm:spPr/>
      <dgm:t>
        <a:bodyPr/>
        <a:lstStyle/>
        <a:p>
          <a:endParaRPr lang="en-US"/>
        </a:p>
      </dgm:t>
    </dgm:pt>
    <dgm:pt modelId="{FF8928F5-9979-4B1B-9B7A-85433E6EC803}" type="pres">
      <dgm:prSet presAssocID="{E5DD38E1-7528-462D-B402-DC481A713A72}" presName="sibTrans" presStyleCnt="0"/>
      <dgm:spPr/>
    </dgm:pt>
    <dgm:pt modelId="{61EE2694-D062-4559-B841-9FB38B9EB270}" type="pres">
      <dgm:prSet presAssocID="{4F9E5E45-30D8-4813-ACBC-8C49B24C13A6}" presName="node" presStyleLbl="node1" presStyleIdx="4" presStyleCnt="9">
        <dgm:presLayoutVars>
          <dgm:bulletEnabled val="1"/>
        </dgm:presLayoutVars>
      </dgm:prSet>
      <dgm:spPr/>
      <dgm:t>
        <a:bodyPr/>
        <a:lstStyle/>
        <a:p>
          <a:endParaRPr lang="en-US"/>
        </a:p>
      </dgm:t>
    </dgm:pt>
    <dgm:pt modelId="{6D0D907A-C50C-4E40-B316-55E89B54FF2D}" type="pres">
      <dgm:prSet presAssocID="{D4DE697D-69DB-4B6D-BCD2-BB63A807CBB3}" presName="sibTrans" presStyleCnt="0"/>
      <dgm:spPr/>
    </dgm:pt>
    <dgm:pt modelId="{C1E1A8BA-0118-4409-A9AB-4C9DE9AB1403}" type="pres">
      <dgm:prSet presAssocID="{45C14110-746C-4903-BC5F-9F3ECED1994E}" presName="node" presStyleLbl="node1" presStyleIdx="5" presStyleCnt="9">
        <dgm:presLayoutVars>
          <dgm:bulletEnabled val="1"/>
        </dgm:presLayoutVars>
      </dgm:prSet>
      <dgm:spPr/>
      <dgm:t>
        <a:bodyPr/>
        <a:lstStyle/>
        <a:p>
          <a:endParaRPr lang="en-US"/>
        </a:p>
      </dgm:t>
    </dgm:pt>
    <dgm:pt modelId="{C31DEFCF-BB66-4C09-BD0F-41103882B351}" type="pres">
      <dgm:prSet presAssocID="{0E913D2D-BB0A-4DDB-A158-4FCC03C4D1D0}" presName="sibTrans" presStyleCnt="0"/>
      <dgm:spPr/>
    </dgm:pt>
    <dgm:pt modelId="{EC268177-E7F6-44E6-A966-78CFF1577F63}" type="pres">
      <dgm:prSet presAssocID="{DF832544-2D84-437D-9B96-BBC259A67B2C}" presName="node" presStyleLbl="node1" presStyleIdx="6" presStyleCnt="9">
        <dgm:presLayoutVars>
          <dgm:bulletEnabled val="1"/>
        </dgm:presLayoutVars>
      </dgm:prSet>
      <dgm:spPr/>
      <dgm:t>
        <a:bodyPr/>
        <a:lstStyle/>
        <a:p>
          <a:endParaRPr lang="en-US"/>
        </a:p>
      </dgm:t>
    </dgm:pt>
    <dgm:pt modelId="{2A94BAB3-EAE0-4548-9CBE-D88D23AA8DE1}" type="pres">
      <dgm:prSet presAssocID="{C13FD43D-457C-4F86-B4C3-EF1528CF7E06}" presName="sibTrans" presStyleCnt="0"/>
      <dgm:spPr/>
    </dgm:pt>
    <dgm:pt modelId="{F03FDE2E-83DB-4064-B769-085437642FF5}" type="pres">
      <dgm:prSet presAssocID="{53A4DF60-1BB4-4A04-8231-2F104AFFE667}" presName="node" presStyleLbl="node1" presStyleIdx="7" presStyleCnt="9">
        <dgm:presLayoutVars>
          <dgm:bulletEnabled val="1"/>
        </dgm:presLayoutVars>
      </dgm:prSet>
      <dgm:spPr/>
      <dgm:t>
        <a:bodyPr/>
        <a:lstStyle/>
        <a:p>
          <a:endParaRPr lang="en-US"/>
        </a:p>
      </dgm:t>
    </dgm:pt>
    <dgm:pt modelId="{A29F6DF7-AA0C-4048-9C0C-5595CE36B1AF}" type="pres">
      <dgm:prSet presAssocID="{52339700-E223-4CC9-A608-AB18EFAB6120}" presName="sibTrans" presStyleCnt="0"/>
      <dgm:spPr/>
    </dgm:pt>
    <dgm:pt modelId="{750DE71A-A005-4794-B731-88DE7323F0C5}" type="pres">
      <dgm:prSet presAssocID="{A7ABAA65-ED22-42D4-8473-255A332402B2}" presName="node" presStyleLbl="node1" presStyleIdx="8" presStyleCnt="9">
        <dgm:presLayoutVars>
          <dgm:bulletEnabled val="1"/>
        </dgm:presLayoutVars>
      </dgm:prSet>
      <dgm:spPr/>
      <dgm:t>
        <a:bodyPr/>
        <a:lstStyle/>
        <a:p>
          <a:endParaRPr lang="en-US"/>
        </a:p>
      </dgm:t>
    </dgm:pt>
  </dgm:ptLst>
  <dgm:cxnLst>
    <dgm:cxn modelId="{30775C88-B00B-4790-AFDD-785789171B86}" type="presOf" srcId="{DF832544-2D84-437D-9B96-BBC259A67B2C}" destId="{EC268177-E7F6-44E6-A966-78CFF1577F63}" srcOrd="0" destOrd="0" presId="urn:microsoft.com/office/officeart/2005/8/layout/hList6"/>
    <dgm:cxn modelId="{9253077A-3806-495C-8E12-6197BE146190}" type="presOf" srcId="{5D85F9D5-9451-4094-BF09-06E0CDEAE7BF}" destId="{01BAA475-09D0-418C-90CD-2E9F66DA3C5C}" srcOrd="0" destOrd="0" presId="urn:microsoft.com/office/officeart/2005/8/layout/hList6"/>
    <dgm:cxn modelId="{1D8A5A7F-777E-4380-BAFD-4C6ACCEB3E83}" type="presOf" srcId="{CEB0BF00-E4CB-4EBE-BA0F-51F7F8D88689}" destId="{58DCB84C-968F-42A7-9F0B-E01F5B616E58}" srcOrd="0" destOrd="0" presId="urn:microsoft.com/office/officeart/2005/8/layout/hList6"/>
    <dgm:cxn modelId="{106BCA74-6AFA-494C-B3E3-2012AF4CFF60}" srcId="{5D85F9D5-9451-4094-BF09-06E0CDEAE7BF}" destId="{45C14110-746C-4903-BC5F-9F3ECED1994E}" srcOrd="5" destOrd="0" parTransId="{82BB54EF-5F34-44CF-B4C9-5BBD73784016}" sibTransId="{0E913D2D-BB0A-4DDB-A158-4FCC03C4D1D0}"/>
    <dgm:cxn modelId="{E7EE3B7C-1BB1-4D0E-B3A7-55727EFC25E2}" srcId="{5D85F9D5-9451-4094-BF09-06E0CDEAE7BF}" destId="{CEB0BF00-E4CB-4EBE-BA0F-51F7F8D88689}" srcOrd="1" destOrd="0" parTransId="{38E2249B-D184-4E71-851D-6C986EEE658F}" sibTransId="{D004F3A9-6069-4620-AC65-0762EA33D212}"/>
    <dgm:cxn modelId="{EF8FBADE-1E67-4F71-94E2-965D1243921F}" type="presOf" srcId="{694063E3-A9BC-4390-BFFF-AC79DF32F26D}" destId="{E919CBFD-C286-4895-BEDC-9ED343429E38}" srcOrd="0" destOrd="0" presId="urn:microsoft.com/office/officeart/2005/8/layout/hList6"/>
    <dgm:cxn modelId="{4BEEBBA7-304C-4E52-B251-5818E9CD5AF6}" srcId="{5D85F9D5-9451-4094-BF09-06E0CDEAE7BF}" destId="{694063E3-A9BC-4390-BFFF-AC79DF32F26D}" srcOrd="3" destOrd="0" parTransId="{802F8193-6CD0-4BDF-98C9-FD696FF8DF44}" sibTransId="{E5DD38E1-7528-462D-B402-DC481A713A72}"/>
    <dgm:cxn modelId="{44125714-1E71-47C6-9A4E-FF0AE1B63477}" srcId="{5D85F9D5-9451-4094-BF09-06E0CDEAE7BF}" destId="{A7ABAA65-ED22-42D4-8473-255A332402B2}" srcOrd="8" destOrd="0" parTransId="{B32DD415-D245-498A-BA60-FFBBC87B0B50}" sibTransId="{F4EB32F6-5CA1-4D1A-80F8-A4C69EE7B377}"/>
    <dgm:cxn modelId="{B1D7C5EF-AFDE-409D-A649-84B9B9B832F5}" type="presOf" srcId="{F3D2E516-0BF0-4431-9043-63F960063CEA}" destId="{E236317D-1C79-45C7-B764-1F4C5D197F8B}" srcOrd="0" destOrd="0" presId="urn:microsoft.com/office/officeart/2005/8/layout/hList6"/>
    <dgm:cxn modelId="{343CCC2E-9748-4EF2-9D02-FC9931859701}" type="presOf" srcId="{A7ABAA65-ED22-42D4-8473-255A332402B2}" destId="{750DE71A-A005-4794-B731-88DE7323F0C5}" srcOrd="0" destOrd="0" presId="urn:microsoft.com/office/officeart/2005/8/layout/hList6"/>
    <dgm:cxn modelId="{58015C84-BA32-4AC2-9D16-4021840A6CAE}" srcId="{5D85F9D5-9451-4094-BF09-06E0CDEAE7BF}" destId="{4F9E5E45-30D8-4813-ACBC-8C49B24C13A6}" srcOrd="4" destOrd="0" parTransId="{6618DC05-7B36-445F-83E5-E6FD47E9F16A}" sibTransId="{D4DE697D-69DB-4B6D-BCD2-BB63A807CBB3}"/>
    <dgm:cxn modelId="{A937E89C-9CF7-4B9C-8111-1A9A1FCD4A28}" srcId="{5D85F9D5-9451-4094-BF09-06E0CDEAE7BF}" destId="{48B3FED2-1CE6-4782-A35A-A3D2D37D1721}" srcOrd="2" destOrd="0" parTransId="{405C17DE-016B-4D00-9235-9D315CFE55DC}" sibTransId="{D5483882-511E-4108-BB41-6A23D30E165B}"/>
    <dgm:cxn modelId="{1005175B-BDE2-4A43-BA9D-DAFF22276821}" srcId="{5D85F9D5-9451-4094-BF09-06E0CDEAE7BF}" destId="{53A4DF60-1BB4-4A04-8231-2F104AFFE667}" srcOrd="7" destOrd="0" parTransId="{1C64CD37-DD44-4533-A32B-8E27E665C914}" sibTransId="{52339700-E223-4CC9-A608-AB18EFAB6120}"/>
    <dgm:cxn modelId="{7AC59901-0ACB-4AFB-A2E6-D90922918E6A}" srcId="{5D85F9D5-9451-4094-BF09-06E0CDEAE7BF}" destId="{F3D2E516-0BF0-4431-9043-63F960063CEA}" srcOrd="0" destOrd="0" parTransId="{73705F7B-3FEC-4ECD-A72B-51BA621408CC}" sibTransId="{F37E119B-2943-4C7C-932B-47DF40B66916}"/>
    <dgm:cxn modelId="{A4E021A3-78A9-45C3-B40E-BF685E98167F}" type="presOf" srcId="{45C14110-746C-4903-BC5F-9F3ECED1994E}" destId="{C1E1A8BA-0118-4409-A9AB-4C9DE9AB1403}" srcOrd="0" destOrd="0" presId="urn:microsoft.com/office/officeart/2005/8/layout/hList6"/>
    <dgm:cxn modelId="{AB36B5D6-A3C7-405B-8F46-3D7DA5216620}" srcId="{5D85F9D5-9451-4094-BF09-06E0CDEAE7BF}" destId="{DF832544-2D84-437D-9B96-BBC259A67B2C}" srcOrd="6" destOrd="0" parTransId="{8670BE28-9C24-42F2-83D9-B678C087AFDB}" sibTransId="{C13FD43D-457C-4F86-B4C3-EF1528CF7E06}"/>
    <dgm:cxn modelId="{FFB21016-22BC-4BE2-9833-3AE9BDD1DBA5}" type="presOf" srcId="{48B3FED2-1CE6-4782-A35A-A3D2D37D1721}" destId="{61DAFB8E-2FFC-4AC1-9AA8-B1400AE89F74}" srcOrd="0" destOrd="0" presId="urn:microsoft.com/office/officeart/2005/8/layout/hList6"/>
    <dgm:cxn modelId="{B5DD3267-C870-4465-8FDF-AF44D74E7914}" type="presOf" srcId="{53A4DF60-1BB4-4A04-8231-2F104AFFE667}" destId="{F03FDE2E-83DB-4064-B769-085437642FF5}" srcOrd="0" destOrd="0" presId="urn:microsoft.com/office/officeart/2005/8/layout/hList6"/>
    <dgm:cxn modelId="{1C98C2AF-3B97-41BE-AA22-FAC08E38B7EB}" type="presOf" srcId="{4F9E5E45-30D8-4813-ACBC-8C49B24C13A6}" destId="{61EE2694-D062-4559-B841-9FB38B9EB270}" srcOrd="0" destOrd="0" presId="urn:microsoft.com/office/officeart/2005/8/layout/hList6"/>
    <dgm:cxn modelId="{52425DA9-05B5-4373-B6BC-A63D7183EB2D}" type="presParOf" srcId="{01BAA475-09D0-418C-90CD-2E9F66DA3C5C}" destId="{E236317D-1C79-45C7-B764-1F4C5D197F8B}" srcOrd="0" destOrd="0" presId="urn:microsoft.com/office/officeart/2005/8/layout/hList6"/>
    <dgm:cxn modelId="{238400EC-E9D7-451D-B40D-252AC79C19E3}" type="presParOf" srcId="{01BAA475-09D0-418C-90CD-2E9F66DA3C5C}" destId="{1ABD4067-EEF2-4421-8547-11D406886776}" srcOrd="1" destOrd="0" presId="urn:microsoft.com/office/officeart/2005/8/layout/hList6"/>
    <dgm:cxn modelId="{18AC633C-0AEA-4F93-A7F4-14F574B77346}" type="presParOf" srcId="{01BAA475-09D0-418C-90CD-2E9F66DA3C5C}" destId="{58DCB84C-968F-42A7-9F0B-E01F5B616E58}" srcOrd="2" destOrd="0" presId="urn:microsoft.com/office/officeart/2005/8/layout/hList6"/>
    <dgm:cxn modelId="{B951372E-61DC-4E2E-B5CF-0D44279C25F4}" type="presParOf" srcId="{01BAA475-09D0-418C-90CD-2E9F66DA3C5C}" destId="{3A003FEC-BF6E-4CF6-AD70-49339A5FD18C}" srcOrd="3" destOrd="0" presId="urn:microsoft.com/office/officeart/2005/8/layout/hList6"/>
    <dgm:cxn modelId="{BAB538BA-2F53-4E62-8808-20222686F6AB}" type="presParOf" srcId="{01BAA475-09D0-418C-90CD-2E9F66DA3C5C}" destId="{61DAFB8E-2FFC-4AC1-9AA8-B1400AE89F74}" srcOrd="4" destOrd="0" presId="urn:microsoft.com/office/officeart/2005/8/layout/hList6"/>
    <dgm:cxn modelId="{C3C1617F-A7D4-4C0D-9AD6-8EDF804A7051}" type="presParOf" srcId="{01BAA475-09D0-418C-90CD-2E9F66DA3C5C}" destId="{C4139D09-C4E9-49C3-9878-39296F90C7B7}" srcOrd="5" destOrd="0" presId="urn:microsoft.com/office/officeart/2005/8/layout/hList6"/>
    <dgm:cxn modelId="{603602EF-F0E5-42E8-A9C6-30DA371A190C}" type="presParOf" srcId="{01BAA475-09D0-418C-90CD-2E9F66DA3C5C}" destId="{E919CBFD-C286-4895-BEDC-9ED343429E38}" srcOrd="6" destOrd="0" presId="urn:microsoft.com/office/officeart/2005/8/layout/hList6"/>
    <dgm:cxn modelId="{F5CFED3E-4E00-48BB-B172-4942E97AD083}" type="presParOf" srcId="{01BAA475-09D0-418C-90CD-2E9F66DA3C5C}" destId="{FF8928F5-9979-4B1B-9B7A-85433E6EC803}" srcOrd="7" destOrd="0" presId="urn:microsoft.com/office/officeart/2005/8/layout/hList6"/>
    <dgm:cxn modelId="{7FBE824C-0BEB-45E2-AA87-41DAC51E1F68}" type="presParOf" srcId="{01BAA475-09D0-418C-90CD-2E9F66DA3C5C}" destId="{61EE2694-D062-4559-B841-9FB38B9EB270}" srcOrd="8" destOrd="0" presId="urn:microsoft.com/office/officeart/2005/8/layout/hList6"/>
    <dgm:cxn modelId="{08BCC1F6-42C2-43ED-9CBD-8A3B1A80E730}" type="presParOf" srcId="{01BAA475-09D0-418C-90CD-2E9F66DA3C5C}" destId="{6D0D907A-C50C-4E40-B316-55E89B54FF2D}" srcOrd="9" destOrd="0" presId="urn:microsoft.com/office/officeart/2005/8/layout/hList6"/>
    <dgm:cxn modelId="{CE2C82D4-9A19-4421-9943-465EE9671614}" type="presParOf" srcId="{01BAA475-09D0-418C-90CD-2E9F66DA3C5C}" destId="{C1E1A8BA-0118-4409-A9AB-4C9DE9AB1403}" srcOrd="10" destOrd="0" presId="urn:microsoft.com/office/officeart/2005/8/layout/hList6"/>
    <dgm:cxn modelId="{96EF5B17-D326-460C-B1AF-68A489B49E5F}" type="presParOf" srcId="{01BAA475-09D0-418C-90CD-2E9F66DA3C5C}" destId="{C31DEFCF-BB66-4C09-BD0F-41103882B351}" srcOrd="11" destOrd="0" presId="urn:microsoft.com/office/officeart/2005/8/layout/hList6"/>
    <dgm:cxn modelId="{2821C22D-DCB5-4069-A719-911C73DC58BC}" type="presParOf" srcId="{01BAA475-09D0-418C-90CD-2E9F66DA3C5C}" destId="{EC268177-E7F6-44E6-A966-78CFF1577F63}" srcOrd="12" destOrd="0" presId="urn:microsoft.com/office/officeart/2005/8/layout/hList6"/>
    <dgm:cxn modelId="{04CD5229-0400-4C9C-B1C8-49B9D0852CEF}" type="presParOf" srcId="{01BAA475-09D0-418C-90CD-2E9F66DA3C5C}" destId="{2A94BAB3-EAE0-4548-9CBE-D88D23AA8DE1}" srcOrd="13" destOrd="0" presId="urn:microsoft.com/office/officeart/2005/8/layout/hList6"/>
    <dgm:cxn modelId="{E81D3C48-DA9F-4C95-A2E8-4F7F3F4D1296}" type="presParOf" srcId="{01BAA475-09D0-418C-90CD-2E9F66DA3C5C}" destId="{F03FDE2E-83DB-4064-B769-085437642FF5}" srcOrd="14" destOrd="0" presId="urn:microsoft.com/office/officeart/2005/8/layout/hList6"/>
    <dgm:cxn modelId="{A45E530F-0492-4B3F-B2CF-9C1A469C059A}" type="presParOf" srcId="{01BAA475-09D0-418C-90CD-2E9F66DA3C5C}" destId="{A29F6DF7-AA0C-4048-9C0C-5595CE36B1AF}" srcOrd="15" destOrd="0" presId="urn:microsoft.com/office/officeart/2005/8/layout/hList6"/>
    <dgm:cxn modelId="{01B72DAF-683A-4B75-9986-581E60D3E29E}" type="presParOf" srcId="{01BAA475-09D0-418C-90CD-2E9F66DA3C5C}" destId="{750DE71A-A005-4794-B731-88DE7323F0C5}" srcOrd="1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D85F9D5-9451-4094-BF09-06E0CDEAE7BF}" type="doc">
      <dgm:prSet loTypeId="urn:microsoft.com/office/officeart/2005/8/layout/hList6" loCatId="list" qsTypeId="urn:microsoft.com/office/officeart/2005/8/quickstyle/simple1" qsCatId="simple" csTypeId="urn:microsoft.com/office/officeart/2005/8/colors/accent5_5" csCatId="accent5" phldr="1"/>
      <dgm:spPr/>
      <dgm:t>
        <a:bodyPr/>
        <a:lstStyle/>
        <a:p>
          <a:endParaRPr lang="en-US"/>
        </a:p>
      </dgm:t>
    </dgm:pt>
    <dgm:pt modelId="{F3D2E516-0BF0-4431-9043-63F960063CEA}">
      <dgm:prSet phldrT="[Text]" custT="1"/>
      <dgm:spPr/>
      <dgm:t>
        <a:bodyPr/>
        <a:lstStyle/>
        <a:p>
          <a:r>
            <a:rPr lang="en-US" sz="900" b="1" smtClean="0">
              <a:latin typeface="Times New Roman" pitchFamily="18" charset="0"/>
              <a:cs typeface="Times New Roman" pitchFamily="18" charset="0"/>
            </a:rPr>
            <a:t>I. CÁC THAO TÁC VỚI MỘT TRÌNH DIỄN</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73705F7B-3FEC-4ECD-A72B-51BA621408CC}" type="parTrans" cxnId="{7AC59901-0ACB-4AFB-A2E6-D90922918E6A}">
      <dgm:prSet/>
      <dgm:spPr/>
      <dgm:t>
        <a:bodyPr/>
        <a:lstStyle/>
        <a:p>
          <a:endParaRPr lang="en-US" sz="900">
            <a:latin typeface="Times New Roman" pitchFamily="18" charset="0"/>
            <a:cs typeface="Times New Roman" pitchFamily="18" charset="0"/>
          </a:endParaRPr>
        </a:p>
      </dgm:t>
    </dgm:pt>
    <dgm:pt modelId="{F37E119B-2943-4C7C-932B-47DF40B66916}" type="sibTrans" cxnId="{7AC59901-0ACB-4AFB-A2E6-D90922918E6A}">
      <dgm:prSet/>
      <dgm:spPr/>
      <dgm:t>
        <a:bodyPr/>
        <a:lstStyle/>
        <a:p>
          <a:endParaRPr lang="en-US" sz="900">
            <a:latin typeface="Times New Roman" pitchFamily="18" charset="0"/>
            <a:cs typeface="Times New Roman" pitchFamily="18" charset="0"/>
          </a:endParaRPr>
        </a:p>
      </dgm:t>
    </dgm:pt>
    <dgm:pt modelId="{CEB0BF00-E4CB-4EBE-BA0F-51F7F8D88689}">
      <dgm:prSet phldrT="[Text]" custT="1"/>
      <dgm:spPr/>
      <dgm:t>
        <a:bodyPr/>
        <a:lstStyle/>
        <a:p>
          <a:r>
            <a:rPr lang="en-US" sz="900" b="1" smtClean="0">
              <a:latin typeface="Times New Roman" pitchFamily="18" charset="0"/>
              <a:cs typeface="Times New Roman" pitchFamily="18" charset="0"/>
            </a:rPr>
            <a:t>II. THIẾT KẾ SLIDE:</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38E2249B-D184-4E71-851D-6C986EEE658F}" type="parTrans" cxnId="{E7EE3B7C-1BB1-4D0E-B3A7-55727EFC25E2}">
      <dgm:prSet/>
      <dgm:spPr/>
      <dgm:t>
        <a:bodyPr/>
        <a:lstStyle/>
        <a:p>
          <a:endParaRPr lang="en-US" sz="900">
            <a:latin typeface="Times New Roman" pitchFamily="18" charset="0"/>
            <a:cs typeface="Times New Roman" pitchFamily="18" charset="0"/>
          </a:endParaRPr>
        </a:p>
      </dgm:t>
    </dgm:pt>
    <dgm:pt modelId="{D004F3A9-6069-4620-AC65-0762EA33D212}" type="sibTrans" cxnId="{E7EE3B7C-1BB1-4D0E-B3A7-55727EFC25E2}">
      <dgm:prSet/>
      <dgm:spPr/>
      <dgm:t>
        <a:bodyPr/>
        <a:lstStyle/>
        <a:p>
          <a:endParaRPr lang="en-US" sz="900">
            <a:latin typeface="Times New Roman" pitchFamily="18" charset="0"/>
            <a:cs typeface="Times New Roman" pitchFamily="18" charset="0"/>
          </a:endParaRPr>
        </a:p>
      </dgm:t>
    </dgm:pt>
    <dgm:pt modelId="{48B3FED2-1CE6-4782-A35A-A3D2D37D1721}">
      <dgm:prSet phldrT="[Text]" custT="1"/>
      <dgm:spPr/>
      <dgm:t>
        <a:bodyPr/>
        <a:lstStyle/>
        <a:p>
          <a:r>
            <a:rPr lang="en-US" sz="900" b="1" smtClean="0">
              <a:latin typeface="Times New Roman" pitchFamily="18" charset="0"/>
              <a:cs typeface="Times New Roman" pitchFamily="18" charset="0"/>
            </a:rPr>
            <a:t>III. LÀM VIỆC VỚI VĂN BẢN:</a:t>
          </a:r>
          <a:endParaRPr lang="en-US" sz="900">
            <a:latin typeface="Times New Roman" pitchFamily="18" charset="0"/>
            <a:cs typeface="Times New Roman" pitchFamily="18" charset="0"/>
          </a:endParaRPr>
        </a:p>
      </dgm:t>
    </dgm:pt>
    <dgm:pt modelId="{405C17DE-016B-4D00-9235-9D315CFE55DC}" type="parTrans" cxnId="{A937E89C-9CF7-4B9C-8111-1A9A1FCD4A28}">
      <dgm:prSet/>
      <dgm:spPr/>
      <dgm:t>
        <a:bodyPr/>
        <a:lstStyle/>
        <a:p>
          <a:endParaRPr lang="en-US" sz="900">
            <a:latin typeface="Times New Roman" pitchFamily="18" charset="0"/>
            <a:cs typeface="Times New Roman" pitchFamily="18" charset="0"/>
          </a:endParaRPr>
        </a:p>
      </dgm:t>
    </dgm:pt>
    <dgm:pt modelId="{D5483882-511E-4108-BB41-6A23D30E165B}" type="sibTrans" cxnId="{A937E89C-9CF7-4B9C-8111-1A9A1FCD4A28}">
      <dgm:prSet/>
      <dgm:spPr/>
      <dgm:t>
        <a:bodyPr/>
        <a:lstStyle/>
        <a:p>
          <a:endParaRPr lang="en-US" sz="900">
            <a:latin typeface="Times New Roman" pitchFamily="18" charset="0"/>
            <a:cs typeface="Times New Roman" pitchFamily="18" charset="0"/>
          </a:endParaRPr>
        </a:p>
      </dgm:t>
    </dgm:pt>
    <dgm:pt modelId="{694063E3-A9BC-4390-BFFF-AC79DF32F26D}">
      <dgm:prSet custT="1"/>
      <dgm:spPr/>
      <dgm:t>
        <a:bodyPr/>
        <a:lstStyle/>
        <a:p>
          <a:r>
            <a:rPr lang="en-US" sz="900" b="1" smtClean="0">
              <a:latin typeface="Times New Roman" pitchFamily="18" charset="0"/>
              <a:cs typeface="Times New Roman" pitchFamily="18" charset="0"/>
            </a:rPr>
            <a:t>IV. CHÈN CÁC ĐỐI TƯỢNG</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802F8193-6CD0-4BDF-98C9-FD696FF8DF44}" type="parTrans" cxnId="{4BEEBBA7-304C-4E52-B251-5818E9CD5AF6}">
      <dgm:prSet/>
      <dgm:spPr/>
      <dgm:t>
        <a:bodyPr/>
        <a:lstStyle/>
        <a:p>
          <a:endParaRPr lang="en-US" sz="900">
            <a:latin typeface="Times New Roman" pitchFamily="18" charset="0"/>
            <a:cs typeface="Times New Roman" pitchFamily="18" charset="0"/>
          </a:endParaRPr>
        </a:p>
      </dgm:t>
    </dgm:pt>
    <dgm:pt modelId="{E5DD38E1-7528-462D-B402-DC481A713A72}" type="sibTrans" cxnId="{4BEEBBA7-304C-4E52-B251-5818E9CD5AF6}">
      <dgm:prSet/>
      <dgm:spPr/>
      <dgm:t>
        <a:bodyPr/>
        <a:lstStyle/>
        <a:p>
          <a:endParaRPr lang="en-US" sz="900">
            <a:latin typeface="Times New Roman" pitchFamily="18" charset="0"/>
            <a:cs typeface="Times New Roman" pitchFamily="18" charset="0"/>
          </a:endParaRPr>
        </a:p>
      </dgm:t>
    </dgm:pt>
    <dgm:pt modelId="{4F9E5E45-30D8-4813-ACBC-8C49B24C13A6}">
      <dgm:prSet custT="1"/>
      <dgm:spPr/>
      <dgm:t>
        <a:bodyPr/>
        <a:lstStyle/>
        <a:p>
          <a:r>
            <a:rPr lang="en-US" sz="900" b="1" smtClean="0">
              <a:latin typeface="Times New Roman" pitchFamily="18" charset="0"/>
              <a:cs typeface="Times New Roman" pitchFamily="18" charset="0"/>
            </a:rPr>
            <a:t>V. TẠO HIỆU ỨNG:</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6618DC05-7B36-445F-83E5-E6FD47E9F16A}" type="parTrans" cxnId="{58015C84-BA32-4AC2-9D16-4021840A6CAE}">
      <dgm:prSet/>
      <dgm:spPr/>
      <dgm:t>
        <a:bodyPr/>
        <a:lstStyle/>
        <a:p>
          <a:endParaRPr lang="en-US" sz="900">
            <a:latin typeface="Times New Roman" pitchFamily="18" charset="0"/>
            <a:cs typeface="Times New Roman" pitchFamily="18" charset="0"/>
          </a:endParaRPr>
        </a:p>
      </dgm:t>
    </dgm:pt>
    <dgm:pt modelId="{D4DE697D-69DB-4B6D-BCD2-BB63A807CBB3}" type="sibTrans" cxnId="{58015C84-BA32-4AC2-9D16-4021840A6CAE}">
      <dgm:prSet/>
      <dgm:spPr/>
      <dgm:t>
        <a:bodyPr/>
        <a:lstStyle/>
        <a:p>
          <a:endParaRPr lang="en-US" sz="900">
            <a:latin typeface="Times New Roman" pitchFamily="18" charset="0"/>
            <a:cs typeface="Times New Roman" pitchFamily="18" charset="0"/>
          </a:endParaRPr>
        </a:p>
      </dgm:t>
    </dgm:pt>
    <dgm:pt modelId="{45C14110-746C-4903-BC5F-9F3ECED1994E}">
      <dgm:prSet custT="1"/>
      <dgm:spPr/>
      <dgm:t>
        <a:bodyPr/>
        <a:lstStyle/>
        <a:p>
          <a:r>
            <a:rPr lang="en-US" sz="900" b="1" smtClean="0">
              <a:latin typeface="Times New Roman" pitchFamily="18" charset="0"/>
              <a:cs typeface="Times New Roman" pitchFamily="18" charset="0"/>
            </a:rPr>
            <a:t>VI. LIÊN KẾT:</a:t>
          </a:r>
          <a:endParaRPr lang="en-US" sz="900">
            <a:latin typeface="Times New Roman" pitchFamily="18" charset="0"/>
            <a:cs typeface="Times New Roman" pitchFamily="18" charset="0"/>
          </a:endParaRPr>
        </a:p>
      </dgm:t>
    </dgm:pt>
    <dgm:pt modelId="{82BB54EF-5F34-44CF-B4C9-5BBD73784016}" type="parTrans" cxnId="{106BCA74-6AFA-494C-B3E3-2012AF4CFF60}">
      <dgm:prSet/>
      <dgm:spPr/>
      <dgm:t>
        <a:bodyPr/>
        <a:lstStyle/>
        <a:p>
          <a:endParaRPr lang="en-US" sz="900">
            <a:latin typeface="Times New Roman" pitchFamily="18" charset="0"/>
            <a:cs typeface="Times New Roman" pitchFamily="18" charset="0"/>
          </a:endParaRPr>
        </a:p>
      </dgm:t>
    </dgm:pt>
    <dgm:pt modelId="{0E913D2D-BB0A-4DDB-A158-4FCC03C4D1D0}" type="sibTrans" cxnId="{106BCA74-6AFA-494C-B3E3-2012AF4CFF60}">
      <dgm:prSet/>
      <dgm:spPr/>
      <dgm:t>
        <a:bodyPr/>
        <a:lstStyle/>
        <a:p>
          <a:endParaRPr lang="en-US" sz="900">
            <a:latin typeface="Times New Roman" pitchFamily="18" charset="0"/>
            <a:cs typeface="Times New Roman" pitchFamily="18" charset="0"/>
          </a:endParaRPr>
        </a:p>
      </dgm:t>
    </dgm:pt>
    <dgm:pt modelId="{DF832544-2D84-437D-9B96-BBC259A67B2C}">
      <dgm:prSet custT="1"/>
      <dgm:spPr/>
      <dgm:t>
        <a:bodyPr/>
        <a:lstStyle/>
        <a:p>
          <a:r>
            <a:rPr lang="en-US" sz="900" b="1" smtClean="0">
              <a:latin typeface="Times New Roman" pitchFamily="18" charset="0"/>
              <a:cs typeface="Times New Roman" pitchFamily="18" charset="0"/>
            </a:rPr>
            <a:t>VII. TRÌNH CHIẾU:</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8670BE28-9C24-42F2-83D9-B678C087AFDB}" type="parTrans" cxnId="{AB36B5D6-A3C7-405B-8F46-3D7DA5216620}">
      <dgm:prSet/>
      <dgm:spPr/>
      <dgm:t>
        <a:bodyPr/>
        <a:lstStyle/>
        <a:p>
          <a:endParaRPr lang="en-US" sz="900">
            <a:latin typeface="Times New Roman" pitchFamily="18" charset="0"/>
            <a:cs typeface="Times New Roman" pitchFamily="18" charset="0"/>
          </a:endParaRPr>
        </a:p>
      </dgm:t>
    </dgm:pt>
    <dgm:pt modelId="{C13FD43D-457C-4F86-B4C3-EF1528CF7E06}" type="sibTrans" cxnId="{AB36B5D6-A3C7-405B-8F46-3D7DA5216620}">
      <dgm:prSet/>
      <dgm:spPr/>
      <dgm:t>
        <a:bodyPr/>
        <a:lstStyle/>
        <a:p>
          <a:endParaRPr lang="en-US" sz="900">
            <a:latin typeface="Times New Roman" pitchFamily="18" charset="0"/>
            <a:cs typeface="Times New Roman" pitchFamily="18" charset="0"/>
          </a:endParaRPr>
        </a:p>
      </dgm:t>
    </dgm:pt>
    <dgm:pt modelId="{53A4DF60-1BB4-4A04-8231-2F104AFFE667}">
      <dgm:prSet custT="1"/>
      <dgm:spPr/>
      <dgm:t>
        <a:bodyPr/>
        <a:lstStyle/>
        <a:p>
          <a:r>
            <a:rPr lang="en-US" sz="900" b="1" smtClean="0">
              <a:latin typeface="Times New Roman" pitchFamily="18" charset="0"/>
              <a:cs typeface="Times New Roman" pitchFamily="18" charset="0"/>
            </a:rPr>
            <a:t>VII. ĐÓNG GÓI SẢN PHẨM:</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1C64CD37-DD44-4533-A32B-8E27E665C914}" type="parTrans" cxnId="{1005175B-BDE2-4A43-BA9D-DAFF22276821}">
      <dgm:prSet/>
      <dgm:spPr/>
      <dgm:t>
        <a:bodyPr/>
        <a:lstStyle/>
        <a:p>
          <a:endParaRPr lang="en-US" sz="900">
            <a:latin typeface="Times New Roman" pitchFamily="18" charset="0"/>
            <a:cs typeface="Times New Roman" pitchFamily="18" charset="0"/>
          </a:endParaRPr>
        </a:p>
      </dgm:t>
    </dgm:pt>
    <dgm:pt modelId="{52339700-E223-4CC9-A608-AB18EFAB6120}" type="sibTrans" cxnId="{1005175B-BDE2-4A43-BA9D-DAFF22276821}">
      <dgm:prSet/>
      <dgm:spPr/>
      <dgm:t>
        <a:bodyPr/>
        <a:lstStyle/>
        <a:p>
          <a:endParaRPr lang="en-US" sz="900">
            <a:latin typeface="Times New Roman" pitchFamily="18" charset="0"/>
            <a:cs typeface="Times New Roman" pitchFamily="18" charset="0"/>
          </a:endParaRPr>
        </a:p>
      </dgm:t>
    </dgm:pt>
    <dgm:pt modelId="{A7ABAA65-ED22-42D4-8473-255A332402B2}">
      <dgm:prSet custT="1"/>
      <dgm:spPr>
        <a:solidFill>
          <a:srgbClr val="C00000">
            <a:alpha val="50000"/>
          </a:srgbClr>
        </a:solidFill>
      </dgm:spPr>
      <dgm:t>
        <a:bodyPr/>
        <a:lstStyle/>
        <a:p>
          <a:r>
            <a:rPr lang="en-US" sz="900" b="1" smtClean="0">
              <a:latin typeface="Times New Roman" pitchFamily="18" charset="0"/>
              <a:cs typeface="Times New Roman" pitchFamily="18" charset="0"/>
            </a:rPr>
            <a:t>VIII. CHÈN VIOLET VÀO PP</a:t>
          </a:r>
          <a:endParaRPr lang="en-US" sz="900">
            <a:latin typeface="Times New Roman" pitchFamily="18" charset="0"/>
            <a:cs typeface="Times New Roman" pitchFamily="18" charset="0"/>
          </a:endParaRPr>
        </a:p>
      </dgm:t>
    </dgm:pt>
    <dgm:pt modelId="{B32DD415-D245-498A-BA60-FFBBC87B0B50}" type="parTrans" cxnId="{44125714-1E71-47C6-9A4E-FF0AE1B63477}">
      <dgm:prSet/>
      <dgm:spPr/>
      <dgm:t>
        <a:bodyPr/>
        <a:lstStyle/>
        <a:p>
          <a:endParaRPr lang="en-US" sz="900">
            <a:latin typeface="Times New Roman" pitchFamily="18" charset="0"/>
            <a:cs typeface="Times New Roman" pitchFamily="18" charset="0"/>
          </a:endParaRPr>
        </a:p>
      </dgm:t>
    </dgm:pt>
    <dgm:pt modelId="{F4EB32F6-5CA1-4D1A-80F8-A4C69EE7B377}" type="sibTrans" cxnId="{44125714-1E71-47C6-9A4E-FF0AE1B63477}">
      <dgm:prSet/>
      <dgm:spPr/>
      <dgm:t>
        <a:bodyPr/>
        <a:lstStyle/>
        <a:p>
          <a:endParaRPr lang="en-US" sz="900">
            <a:latin typeface="Times New Roman" pitchFamily="18" charset="0"/>
            <a:cs typeface="Times New Roman" pitchFamily="18" charset="0"/>
          </a:endParaRPr>
        </a:p>
      </dgm:t>
    </dgm:pt>
    <dgm:pt modelId="{01BAA475-09D0-418C-90CD-2E9F66DA3C5C}" type="pres">
      <dgm:prSet presAssocID="{5D85F9D5-9451-4094-BF09-06E0CDEAE7BF}" presName="Name0" presStyleCnt="0">
        <dgm:presLayoutVars>
          <dgm:dir/>
          <dgm:resizeHandles val="exact"/>
        </dgm:presLayoutVars>
      </dgm:prSet>
      <dgm:spPr/>
      <dgm:t>
        <a:bodyPr/>
        <a:lstStyle/>
        <a:p>
          <a:endParaRPr lang="en-US"/>
        </a:p>
      </dgm:t>
    </dgm:pt>
    <dgm:pt modelId="{E236317D-1C79-45C7-B764-1F4C5D197F8B}" type="pres">
      <dgm:prSet presAssocID="{F3D2E516-0BF0-4431-9043-63F960063CEA}" presName="node" presStyleLbl="node1" presStyleIdx="0" presStyleCnt="9">
        <dgm:presLayoutVars>
          <dgm:bulletEnabled val="1"/>
        </dgm:presLayoutVars>
      </dgm:prSet>
      <dgm:spPr/>
      <dgm:t>
        <a:bodyPr/>
        <a:lstStyle/>
        <a:p>
          <a:endParaRPr lang="en-US"/>
        </a:p>
      </dgm:t>
    </dgm:pt>
    <dgm:pt modelId="{1ABD4067-EEF2-4421-8547-11D406886776}" type="pres">
      <dgm:prSet presAssocID="{F37E119B-2943-4C7C-932B-47DF40B66916}" presName="sibTrans" presStyleCnt="0"/>
      <dgm:spPr/>
    </dgm:pt>
    <dgm:pt modelId="{58DCB84C-968F-42A7-9F0B-E01F5B616E58}" type="pres">
      <dgm:prSet presAssocID="{CEB0BF00-E4CB-4EBE-BA0F-51F7F8D88689}" presName="node" presStyleLbl="node1" presStyleIdx="1" presStyleCnt="9">
        <dgm:presLayoutVars>
          <dgm:bulletEnabled val="1"/>
        </dgm:presLayoutVars>
      </dgm:prSet>
      <dgm:spPr/>
      <dgm:t>
        <a:bodyPr/>
        <a:lstStyle/>
        <a:p>
          <a:endParaRPr lang="en-US"/>
        </a:p>
      </dgm:t>
    </dgm:pt>
    <dgm:pt modelId="{3A003FEC-BF6E-4CF6-AD70-49339A5FD18C}" type="pres">
      <dgm:prSet presAssocID="{D004F3A9-6069-4620-AC65-0762EA33D212}" presName="sibTrans" presStyleCnt="0"/>
      <dgm:spPr/>
    </dgm:pt>
    <dgm:pt modelId="{61DAFB8E-2FFC-4AC1-9AA8-B1400AE89F74}" type="pres">
      <dgm:prSet presAssocID="{48B3FED2-1CE6-4782-A35A-A3D2D37D1721}" presName="node" presStyleLbl="node1" presStyleIdx="2" presStyleCnt="9">
        <dgm:presLayoutVars>
          <dgm:bulletEnabled val="1"/>
        </dgm:presLayoutVars>
      </dgm:prSet>
      <dgm:spPr/>
      <dgm:t>
        <a:bodyPr/>
        <a:lstStyle/>
        <a:p>
          <a:endParaRPr lang="en-US"/>
        </a:p>
      </dgm:t>
    </dgm:pt>
    <dgm:pt modelId="{C4139D09-C4E9-49C3-9878-39296F90C7B7}" type="pres">
      <dgm:prSet presAssocID="{D5483882-511E-4108-BB41-6A23D30E165B}" presName="sibTrans" presStyleCnt="0"/>
      <dgm:spPr/>
    </dgm:pt>
    <dgm:pt modelId="{E919CBFD-C286-4895-BEDC-9ED343429E38}" type="pres">
      <dgm:prSet presAssocID="{694063E3-A9BC-4390-BFFF-AC79DF32F26D}" presName="node" presStyleLbl="node1" presStyleIdx="3" presStyleCnt="9">
        <dgm:presLayoutVars>
          <dgm:bulletEnabled val="1"/>
        </dgm:presLayoutVars>
      </dgm:prSet>
      <dgm:spPr/>
      <dgm:t>
        <a:bodyPr/>
        <a:lstStyle/>
        <a:p>
          <a:endParaRPr lang="en-US"/>
        </a:p>
      </dgm:t>
    </dgm:pt>
    <dgm:pt modelId="{FF8928F5-9979-4B1B-9B7A-85433E6EC803}" type="pres">
      <dgm:prSet presAssocID="{E5DD38E1-7528-462D-B402-DC481A713A72}" presName="sibTrans" presStyleCnt="0"/>
      <dgm:spPr/>
    </dgm:pt>
    <dgm:pt modelId="{61EE2694-D062-4559-B841-9FB38B9EB270}" type="pres">
      <dgm:prSet presAssocID="{4F9E5E45-30D8-4813-ACBC-8C49B24C13A6}" presName="node" presStyleLbl="node1" presStyleIdx="4" presStyleCnt="9">
        <dgm:presLayoutVars>
          <dgm:bulletEnabled val="1"/>
        </dgm:presLayoutVars>
      </dgm:prSet>
      <dgm:spPr/>
      <dgm:t>
        <a:bodyPr/>
        <a:lstStyle/>
        <a:p>
          <a:endParaRPr lang="en-US"/>
        </a:p>
      </dgm:t>
    </dgm:pt>
    <dgm:pt modelId="{6D0D907A-C50C-4E40-B316-55E89B54FF2D}" type="pres">
      <dgm:prSet presAssocID="{D4DE697D-69DB-4B6D-BCD2-BB63A807CBB3}" presName="sibTrans" presStyleCnt="0"/>
      <dgm:spPr/>
    </dgm:pt>
    <dgm:pt modelId="{C1E1A8BA-0118-4409-A9AB-4C9DE9AB1403}" type="pres">
      <dgm:prSet presAssocID="{45C14110-746C-4903-BC5F-9F3ECED1994E}" presName="node" presStyleLbl="node1" presStyleIdx="5" presStyleCnt="9">
        <dgm:presLayoutVars>
          <dgm:bulletEnabled val="1"/>
        </dgm:presLayoutVars>
      </dgm:prSet>
      <dgm:spPr/>
      <dgm:t>
        <a:bodyPr/>
        <a:lstStyle/>
        <a:p>
          <a:endParaRPr lang="en-US"/>
        </a:p>
      </dgm:t>
    </dgm:pt>
    <dgm:pt modelId="{C31DEFCF-BB66-4C09-BD0F-41103882B351}" type="pres">
      <dgm:prSet presAssocID="{0E913D2D-BB0A-4DDB-A158-4FCC03C4D1D0}" presName="sibTrans" presStyleCnt="0"/>
      <dgm:spPr/>
    </dgm:pt>
    <dgm:pt modelId="{EC268177-E7F6-44E6-A966-78CFF1577F63}" type="pres">
      <dgm:prSet presAssocID="{DF832544-2D84-437D-9B96-BBC259A67B2C}" presName="node" presStyleLbl="node1" presStyleIdx="6" presStyleCnt="9">
        <dgm:presLayoutVars>
          <dgm:bulletEnabled val="1"/>
        </dgm:presLayoutVars>
      </dgm:prSet>
      <dgm:spPr/>
      <dgm:t>
        <a:bodyPr/>
        <a:lstStyle/>
        <a:p>
          <a:endParaRPr lang="en-US"/>
        </a:p>
      </dgm:t>
    </dgm:pt>
    <dgm:pt modelId="{2A94BAB3-EAE0-4548-9CBE-D88D23AA8DE1}" type="pres">
      <dgm:prSet presAssocID="{C13FD43D-457C-4F86-B4C3-EF1528CF7E06}" presName="sibTrans" presStyleCnt="0"/>
      <dgm:spPr/>
    </dgm:pt>
    <dgm:pt modelId="{F03FDE2E-83DB-4064-B769-085437642FF5}" type="pres">
      <dgm:prSet presAssocID="{53A4DF60-1BB4-4A04-8231-2F104AFFE667}" presName="node" presStyleLbl="node1" presStyleIdx="7" presStyleCnt="9">
        <dgm:presLayoutVars>
          <dgm:bulletEnabled val="1"/>
        </dgm:presLayoutVars>
      </dgm:prSet>
      <dgm:spPr/>
      <dgm:t>
        <a:bodyPr/>
        <a:lstStyle/>
        <a:p>
          <a:endParaRPr lang="en-US"/>
        </a:p>
      </dgm:t>
    </dgm:pt>
    <dgm:pt modelId="{A29F6DF7-AA0C-4048-9C0C-5595CE36B1AF}" type="pres">
      <dgm:prSet presAssocID="{52339700-E223-4CC9-A608-AB18EFAB6120}" presName="sibTrans" presStyleCnt="0"/>
      <dgm:spPr/>
    </dgm:pt>
    <dgm:pt modelId="{750DE71A-A005-4794-B731-88DE7323F0C5}" type="pres">
      <dgm:prSet presAssocID="{A7ABAA65-ED22-42D4-8473-255A332402B2}" presName="node" presStyleLbl="node1" presStyleIdx="8" presStyleCnt="9">
        <dgm:presLayoutVars>
          <dgm:bulletEnabled val="1"/>
        </dgm:presLayoutVars>
      </dgm:prSet>
      <dgm:spPr/>
      <dgm:t>
        <a:bodyPr/>
        <a:lstStyle/>
        <a:p>
          <a:endParaRPr lang="en-US"/>
        </a:p>
      </dgm:t>
    </dgm:pt>
  </dgm:ptLst>
  <dgm:cxnLst>
    <dgm:cxn modelId="{42C7FF48-06B9-4648-9E1F-42089754EF91}" type="presOf" srcId="{F3D2E516-0BF0-4431-9043-63F960063CEA}" destId="{E236317D-1C79-45C7-B764-1F4C5D197F8B}" srcOrd="0" destOrd="0" presId="urn:microsoft.com/office/officeart/2005/8/layout/hList6"/>
    <dgm:cxn modelId="{E5B9DB72-E974-4C82-860B-97C1707F0528}" type="presOf" srcId="{53A4DF60-1BB4-4A04-8231-2F104AFFE667}" destId="{F03FDE2E-83DB-4064-B769-085437642FF5}" srcOrd="0" destOrd="0" presId="urn:microsoft.com/office/officeart/2005/8/layout/hList6"/>
    <dgm:cxn modelId="{106BCA74-6AFA-494C-B3E3-2012AF4CFF60}" srcId="{5D85F9D5-9451-4094-BF09-06E0CDEAE7BF}" destId="{45C14110-746C-4903-BC5F-9F3ECED1994E}" srcOrd="5" destOrd="0" parTransId="{82BB54EF-5F34-44CF-B4C9-5BBD73784016}" sibTransId="{0E913D2D-BB0A-4DDB-A158-4FCC03C4D1D0}"/>
    <dgm:cxn modelId="{E7EE3B7C-1BB1-4D0E-B3A7-55727EFC25E2}" srcId="{5D85F9D5-9451-4094-BF09-06E0CDEAE7BF}" destId="{CEB0BF00-E4CB-4EBE-BA0F-51F7F8D88689}" srcOrd="1" destOrd="0" parTransId="{38E2249B-D184-4E71-851D-6C986EEE658F}" sibTransId="{D004F3A9-6069-4620-AC65-0762EA33D212}"/>
    <dgm:cxn modelId="{10B78D4F-934F-4D30-9186-352064D31FE4}" type="presOf" srcId="{A7ABAA65-ED22-42D4-8473-255A332402B2}" destId="{750DE71A-A005-4794-B731-88DE7323F0C5}" srcOrd="0" destOrd="0" presId="urn:microsoft.com/office/officeart/2005/8/layout/hList6"/>
    <dgm:cxn modelId="{1E8B7D7A-9F8F-4E6E-A9FB-ECECD2396E47}" type="presOf" srcId="{DF832544-2D84-437D-9B96-BBC259A67B2C}" destId="{EC268177-E7F6-44E6-A966-78CFF1577F63}" srcOrd="0" destOrd="0" presId="urn:microsoft.com/office/officeart/2005/8/layout/hList6"/>
    <dgm:cxn modelId="{4BEEBBA7-304C-4E52-B251-5818E9CD5AF6}" srcId="{5D85F9D5-9451-4094-BF09-06E0CDEAE7BF}" destId="{694063E3-A9BC-4390-BFFF-AC79DF32F26D}" srcOrd="3" destOrd="0" parTransId="{802F8193-6CD0-4BDF-98C9-FD696FF8DF44}" sibTransId="{E5DD38E1-7528-462D-B402-DC481A713A72}"/>
    <dgm:cxn modelId="{44125714-1E71-47C6-9A4E-FF0AE1B63477}" srcId="{5D85F9D5-9451-4094-BF09-06E0CDEAE7BF}" destId="{A7ABAA65-ED22-42D4-8473-255A332402B2}" srcOrd="8" destOrd="0" parTransId="{B32DD415-D245-498A-BA60-FFBBC87B0B50}" sibTransId="{F4EB32F6-5CA1-4D1A-80F8-A4C69EE7B377}"/>
    <dgm:cxn modelId="{58015C84-BA32-4AC2-9D16-4021840A6CAE}" srcId="{5D85F9D5-9451-4094-BF09-06E0CDEAE7BF}" destId="{4F9E5E45-30D8-4813-ACBC-8C49B24C13A6}" srcOrd="4" destOrd="0" parTransId="{6618DC05-7B36-445F-83E5-E6FD47E9F16A}" sibTransId="{D4DE697D-69DB-4B6D-BCD2-BB63A807CBB3}"/>
    <dgm:cxn modelId="{A937E89C-9CF7-4B9C-8111-1A9A1FCD4A28}" srcId="{5D85F9D5-9451-4094-BF09-06E0CDEAE7BF}" destId="{48B3FED2-1CE6-4782-A35A-A3D2D37D1721}" srcOrd="2" destOrd="0" parTransId="{405C17DE-016B-4D00-9235-9D315CFE55DC}" sibTransId="{D5483882-511E-4108-BB41-6A23D30E165B}"/>
    <dgm:cxn modelId="{1005175B-BDE2-4A43-BA9D-DAFF22276821}" srcId="{5D85F9D5-9451-4094-BF09-06E0CDEAE7BF}" destId="{53A4DF60-1BB4-4A04-8231-2F104AFFE667}" srcOrd="7" destOrd="0" parTransId="{1C64CD37-DD44-4533-A32B-8E27E665C914}" sibTransId="{52339700-E223-4CC9-A608-AB18EFAB6120}"/>
    <dgm:cxn modelId="{7AC59901-0ACB-4AFB-A2E6-D90922918E6A}" srcId="{5D85F9D5-9451-4094-BF09-06E0CDEAE7BF}" destId="{F3D2E516-0BF0-4431-9043-63F960063CEA}" srcOrd="0" destOrd="0" parTransId="{73705F7B-3FEC-4ECD-A72B-51BA621408CC}" sibTransId="{F37E119B-2943-4C7C-932B-47DF40B66916}"/>
    <dgm:cxn modelId="{AEBD8B81-5002-47A3-8B32-C6B0E50D5662}" type="presOf" srcId="{4F9E5E45-30D8-4813-ACBC-8C49B24C13A6}" destId="{61EE2694-D062-4559-B841-9FB38B9EB270}" srcOrd="0" destOrd="0" presId="urn:microsoft.com/office/officeart/2005/8/layout/hList6"/>
    <dgm:cxn modelId="{343CAA77-DB4D-4BD9-A399-25B1EC1C9991}" type="presOf" srcId="{694063E3-A9BC-4390-BFFF-AC79DF32F26D}" destId="{E919CBFD-C286-4895-BEDC-9ED343429E38}" srcOrd="0" destOrd="0" presId="urn:microsoft.com/office/officeart/2005/8/layout/hList6"/>
    <dgm:cxn modelId="{AB36B5D6-A3C7-405B-8F46-3D7DA5216620}" srcId="{5D85F9D5-9451-4094-BF09-06E0CDEAE7BF}" destId="{DF832544-2D84-437D-9B96-BBC259A67B2C}" srcOrd="6" destOrd="0" parTransId="{8670BE28-9C24-42F2-83D9-B678C087AFDB}" sibTransId="{C13FD43D-457C-4F86-B4C3-EF1528CF7E06}"/>
    <dgm:cxn modelId="{D03029D7-B784-4D46-982E-9864670BB9FB}" type="presOf" srcId="{45C14110-746C-4903-BC5F-9F3ECED1994E}" destId="{C1E1A8BA-0118-4409-A9AB-4C9DE9AB1403}" srcOrd="0" destOrd="0" presId="urn:microsoft.com/office/officeart/2005/8/layout/hList6"/>
    <dgm:cxn modelId="{CD878622-9692-4095-BA78-0161DC37BD59}" type="presOf" srcId="{5D85F9D5-9451-4094-BF09-06E0CDEAE7BF}" destId="{01BAA475-09D0-418C-90CD-2E9F66DA3C5C}" srcOrd="0" destOrd="0" presId="urn:microsoft.com/office/officeart/2005/8/layout/hList6"/>
    <dgm:cxn modelId="{E938FEFF-F1CE-4665-A4A5-77C4B0F24450}" type="presOf" srcId="{CEB0BF00-E4CB-4EBE-BA0F-51F7F8D88689}" destId="{58DCB84C-968F-42A7-9F0B-E01F5B616E58}" srcOrd="0" destOrd="0" presId="urn:microsoft.com/office/officeart/2005/8/layout/hList6"/>
    <dgm:cxn modelId="{9220371F-E249-430A-A888-C3787C9C5B1B}" type="presOf" srcId="{48B3FED2-1CE6-4782-A35A-A3D2D37D1721}" destId="{61DAFB8E-2FFC-4AC1-9AA8-B1400AE89F74}" srcOrd="0" destOrd="0" presId="urn:microsoft.com/office/officeart/2005/8/layout/hList6"/>
    <dgm:cxn modelId="{42847DDB-37FB-4BCC-A484-9A1BE3D39C47}" type="presParOf" srcId="{01BAA475-09D0-418C-90CD-2E9F66DA3C5C}" destId="{E236317D-1C79-45C7-B764-1F4C5D197F8B}" srcOrd="0" destOrd="0" presId="urn:microsoft.com/office/officeart/2005/8/layout/hList6"/>
    <dgm:cxn modelId="{408B741E-35D0-4948-B648-2ECA1E5D776F}" type="presParOf" srcId="{01BAA475-09D0-418C-90CD-2E9F66DA3C5C}" destId="{1ABD4067-EEF2-4421-8547-11D406886776}" srcOrd="1" destOrd="0" presId="urn:microsoft.com/office/officeart/2005/8/layout/hList6"/>
    <dgm:cxn modelId="{07E5044C-7E69-42A9-9729-66B530B221B0}" type="presParOf" srcId="{01BAA475-09D0-418C-90CD-2E9F66DA3C5C}" destId="{58DCB84C-968F-42A7-9F0B-E01F5B616E58}" srcOrd="2" destOrd="0" presId="urn:microsoft.com/office/officeart/2005/8/layout/hList6"/>
    <dgm:cxn modelId="{F27EB736-9CDB-4C9A-9FB0-1843659BA69E}" type="presParOf" srcId="{01BAA475-09D0-418C-90CD-2E9F66DA3C5C}" destId="{3A003FEC-BF6E-4CF6-AD70-49339A5FD18C}" srcOrd="3" destOrd="0" presId="urn:microsoft.com/office/officeart/2005/8/layout/hList6"/>
    <dgm:cxn modelId="{0AAF903C-5CD6-4EAD-A9B4-44A77ED9CF4B}" type="presParOf" srcId="{01BAA475-09D0-418C-90CD-2E9F66DA3C5C}" destId="{61DAFB8E-2FFC-4AC1-9AA8-B1400AE89F74}" srcOrd="4" destOrd="0" presId="urn:microsoft.com/office/officeart/2005/8/layout/hList6"/>
    <dgm:cxn modelId="{3D3DB5C1-25C2-4CB8-8CF6-EF182AF7E7AB}" type="presParOf" srcId="{01BAA475-09D0-418C-90CD-2E9F66DA3C5C}" destId="{C4139D09-C4E9-49C3-9878-39296F90C7B7}" srcOrd="5" destOrd="0" presId="urn:microsoft.com/office/officeart/2005/8/layout/hList6"/>
    <dgm:cxn modelId="{1184F984-D782-495E-AEE2-1418C21913D9}" type="presParOf" srcId="{01BAA475-09D0-418C-90CD-2E9F66DA3C5C}" destId="{E919CBFD-C286-4895-BEDC-9ED343429E38}" srcOrd="6" destOrd="0" presId="urn:microsoft.com/office/officeart/2005/8/layout/hList6"/>
    <dgm:cxn modelId="{42158D5F-7B5A-4663-8046-0E1449B3850F}" type="presParOf" srcId="{01BAA475-09D0-418C-90CD-2E9F66DA3C5C}" destId="{FF8928F5-9979-4B1B-9B7A-85433E6EC803}" srcOrd="7" destOrd="0" presId="urn:microsoft.com/office/officeart/2005/8/layout/hList6"/>
    <dgm:cxn modelId="{87A65B4B-E311-4833-A183-785EB348B1A3}" type="presParOf" srcId="{01BAA475-09D0-418C-90CD-2E9F66DA3C5C}" destId="{61EE2694-D062-4559-B841-9FB38B9EB270}" srcOrd="8" destOrd="0" presId="urn:microsoft.com/office/officeart/2005/8/layout/hList6"/>
    <dgm:cxn modelId="{72568C9D-B049-410D-B838-9211AB018AB7}" type="presParOf" srcId="{01BAA475-09D0-418C-90CD-2E9F66DA3C5C}" destId="{6D0D907A-C50C-4E40-B316-55E89B54FF2D}" srcOrd="9" destOrd="0" presId="urn:microsoft.com/office/officeart/2005/8/layout/hList6"/>
    <dgm:cxn modelId="{03EBF62C-ACF0-41BE-81F4-AE9DB97E131E}" type="presParOf" srcId="{01BAA475-09D0-418C-90CD-2E9F66DA3C5C}" destId="{C1E1A8BA-0118-4409-A9AB-4C9DE9AB1403}" srcOrd="10" destOrd="0" presId="urn:microsoft.com/office/officeart/2005/8/layout/hList6"/>
    <dgm:cxn modelId="{89816436-CE96-4E0B-9E62-2B6EA03B4E02}" type="presParOf" srcId="{01BAA475-09D0-418C-90CD-2E9F66DA3C5C}" destId="{C31DEFCF-BB66-4C09-BD0F-41103882B351}" srcOrd="11" destOrd="0" presId="urn:microsoft.com/office/officeart/2005/8/layout/hList6"/>
    <dgm:cxn modelId="{CE7561BA-B849-4274-A958-9B09E4B68807}" type="presParOf" srcId="{01BAA475-09D0-418C-90CD-2E9F66DA3C5C}" destId="{EC268177-E7F6-44E6-A966-78CFF1577F63}" srcOrd="12" destOrd="0" presId="urn:microsoft.com/office/officeart/2005/8/layout/hList6"/>
    <dgm:cxn modelId="{A6CC1A86-05CB-4552-A7F8-1A302142EF79}" type="presParOf" srcId="{01BAA475-09D0-418C-90CD-2E9F66DA3C5C}" destId="{2A94BAB3-EAE0-4548-9CBE-D88D23AA8DE1}" srcOrd="13" destOrd="0" presId="urn:microsoft.com/office/officeart/2005/8/layout/hList6"/>
    <dgm:cxn modelId="{B0BAB246-DDF0-4F8E-8C64-8266E1F02260}" type="presParOf" srcId="{01BAA475-09D0-418C-90CD-2E9F66DA3C5C}" destId="{F03FDE2E-83DB-4064-B769-085437642FF5}" srcOrd="14" destOrd="0" presId="urn:microsoft.com/office/officeart/2005/8/layout/hList6"/>
    <dgm:cxn modelId="{021053F1-E4C1-470A-B28A-29DCC98CFFBF}" type="presParOf" srcId="{01BAA475-09D0-418C-90CD-2E9F66DA3C5C}" destId="{A29F6DF7-AA0C-4048-9C0C-5595CE36B1AF}" srcOrd="15" destOrd="0" presId="urn:microsoft.com/office/officeart/2005/8/layout/hList6"/>
    <dgm:cxn modelId="{29217FDB-F288-40E0-9C30-442EC1D5CFB7}" type="presParOf" srcId="{01BAA475-09D0-418C-90CD-2E9F66DA3C5C}" destId="{750DE71A-A005-4794-B731-88DE7323F0C5}" srcOrd="1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85F9D5-9451-4094-BF09-06E0CDEAE7BF}" type="doc">
      <dgm:prSet loTypeId="urn:microsoft.com/office/officeart/2005/8/layout/hList6" loCatId="list" qsTypeId="urn:microsoft.com/office/officeart/2005/8/quickstyle/simple1" qsCatId="simple" csTypeId="urn:microsoft.com/office/officeart/2005/8/colors/accent5_5" csCatId="accent5" phldr="1"/>
      <dgm:spPr/>
      <dgm:t>
        <a:bodyPr/>
        <a:lstStyle/>
        <a:p>
          <a:endParaRPr lang="en-US"/>
        </a:p>
      </dgm:t>
    </dgm:pt>
    <dgm:pt modelId="{F3D2E516-0BF0-4431-9043-63F960063CEA}">
      <dgm:prSet phldrT="[Text]" custT="1"/>
      <dgm:spPr/>
      <dgm:t>
        <a:bodyPr/>
        <a:lstStyle/>
        <a:p>
          <a:r>
            <a:rPr lang="en-US" sz="900" b="1" smtClean="0">
              <a:latin typeface="Times New Roman" pitchFamily="18" charset="0"/>
              <a:cs typeface="Times New Roman" pitchFamily="18" charset="0"/>
            </a:rPr>
            <a:t>I. CÁC THAO TÁC VỚI MỘT TRÌNH DIỄN</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73705F7B-3FEC-4ECD-A72B-51BA621408CC}" type="parTrans" cxnId="{7AC59901-0ACB-4AFB-A2E6-D90922918E6A}">
      <dgm:prSet/>
      <dgm:spPr/>
      <dgm:t>
        <a:bodyPr/>
        <a:lstStyle/>
        <a:p>
          <a:endParaRPr lang="en-US" sz="900">
            <a:latin typeface="Times New Roman" pitchFamily="18" charset="0"/>
            <a:cs typeface="Times New Roman" pitchFamily="18" charset="0"/>
          </a:endParaRPr>
        </a:p>
      </dgm:t>
    </dgm:pt>
    <dgm:pt modelId="{F37E119B-2943-4C7C-932B-47DF40B66916}" type="sibTrans" cxnId="{7AC59901-0ACB-4AFB-A2E6-D90922918E6A}">
      <dgm:prSet/>
      <dgm:spPr/>
      <dgm:t>
        <a:bodyPr/>
        <a:lstStyle/>
        <a:p>
          <a:endParaRPr lang="en-US" sz="900">
            <a:latin typeface="Times New Roman" pitchFamily="18" charset="0"/>
            <a:cs typeface="Times New Roman" pitchFamily="18" charset="0"/>
          </a:endParaRPr>
        </a:p>
      </dgm:t>
    </dgm:pt>
    <dgm:pt modelId="{CEB0BF00-E4CB-4EBE-BA0F-51F7F8D88689}">
      <dgm:prSet phldrT="[Text]" custT="1"/>
      <dgm:spPr>
        <a:solidFill>
          <a:srgbClr val="C00000">
            <a:alpha val="85000"/>
          </a:srgbClr>
        </a:solidFill>
      </dgm:spPr>
      <dgm:t>
        <a:bodyPr/>
        <a:lstStyle/>
        <a:p>
          <a:r>
            <a:rPr lang="en-US" sz="900" b="1" smtClean="0">
              <a:latin typeface="Times New Roman" pitchFamily="18" charset="0"/>
              <a:cs typeface="Times New Roman" pitchFamily="18" charset="0"/>
            </a:rPr>
            <a:t>II. THIẾT KẾ SLIDE:</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38E2249B-D184-4E71-851D-6C986EEE658F}" type="parTrans" cxnId="{E7EE3B7C-1BB1-4D0E-B3A7-55727EFC25E2}">
      <dgm:prSet/>
      <dgm:spPr/>
      <dgm:t>
        <a:bodyPr/>
        <a:lstStyle/>
        <a:p>
          <a:endParaRPr lang="en-US" sz="900">
            <a:latin typeface="Times New Roman" pitchFamily="18" charset="0"/>
            <a:cs typeface="Times New Roman" pitchFamily="18" charset="0"/>
          </a:endParaRPr>
        </a:p>
      </dgm:t>
    </dgm:pt>
    <dgm:pt modelId="{D004F3A9-6069-4620-AC65-0762EA33D212}" type="sibTrans" cxnId="{E7EE3B7C-1BB1-4D0E-B3A7-55727EFC25E2}">
      <dgm:prSet/>
      <dgm:spPr/>
      <dgm:t>
        <a:bodyPr/>
        <a:lstStyle/>
        <a:p>
          <a:endParaRPr lang="en-US" sz="900">
            <a:latin typeface="Times New Roman" pitchFamily="18" charset="0"/>
            <a:cs typeface="Times New Roman" pitchFamily="18" charset="0"/>
          </a:endParaRPr>
        </a:p>
      </dgm:t>
    </dgm:pt>
    <dgm:pt modelId="{48B3FED2-1CE6-4782-A35A-A3D2D37D1721}">
      <dgm:prSet phldrT="[Text]" custT="1"/>
      <dgm:spPr/>
      <dgm:t>
        <a:bodyPr/>
        <a:lstStyle/>
        <a:p>
          <a:r>
            <a:rPr lang="en-US" sz="900" b="1" smtClean="0">
              <a:latin typeface="Times New Roman" pitchFamily="18" charset="0"/>
              <a:cs typeface="Times New Roman" pitchFamily="18" charset="0"/>
            </a:rPr>
            <a:t>III. LÀM VIỆC VỚI VĂN BẢN:</a:t>
          </a:r>
          <a:endParaRPr lang="en-US" sz="900">
            <a:latin typeface="Times New Roman" pitchFamily="18" charset="0"/>
            <a:cs typeface="Times New Roman" pitchFamily="18" charset="0"/>
          </a:endParaRPr>
        </a:p>
      </dgm:t>
    </dgm:pt>
    <dgm:pt modelId="{405C17DE-016B-4D00-9235-9D315CFE55DC}" type="parTrans" cxnId="{A937E89C-9CF7-4B9C-8111-1A9A1FCD4A28}">
      <dgm:prSet/>
      <dgm:spPr/>
      <dgm:t>
        <a:bodyPr/>
        <a:lstStyle/>
        <a:p>
          <a:endParaRPr lang="en-US" sz="900">
            <a:latin typeface="Times New Roman" pitchFamily="18" charset="0"/>
            <a:cs typeface="Times New Roman" pitchFamily="18" charset="0"/>
          </a:endParaRPr>
        </a:p>
      </dgm:t>
    </dgm:pt>
    <dgm:pt modelId="{D5483882-511E-4108-BB41-6A23D30E165B}" type="sibTrans" cxnId="{A937E89C-9CF7-4B9C-8111-1A9A1FCD4A28}">
      <dgm:prSet/>
      <dgm:spPr/>
      <dgm:t>
        <a:bodyPr/>
        <a:lstStyle/>
        <a:p>
          <a:endParaRPr lang="en-US" sz="900">
            <a:latin typeface="Times New Roman" pitchFamily="18" charset="0"/>
            <a:cs typeface="Times New Roman" pitchFamily="18" charset="0"/>
          </a:endParaRPr>
        </a:p>
      </dgm:t>
    </dgm:pt>
    <dgm:pt modelId="{694063E3-A9BC-4390-BFFF-AC79DF32F26D}">
      <dgm:prSet custT="1"/>
      <dgm:spPr/>
      <dgm:t>
        <a:bodyPr/>
        <a:lstStyle/>
        <a:p>
          <a:r>
            <a:rPr lang="en-US" sz="900" b="1" smtClean="0">
              <a:latin typeface="Times New Roman" pitchFamily="18" charset="0"/>
              <a:cs typeface="Times New Roman" pitchFamily="18" charset="0"/>
            </a:rPr>
            <a:t>IV. CHÈN CÁC ĐỐI TƯỢNG</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802F8193-6CD0-4BDF-98C9-FD696FF8DF44}" type="parTrans" cxnId="{4BEEBBA7-304C-4E52-B251-5818E9CD5AF6}">
      <dgm:prSet/>
      <dgm:spPr/>
      <dgm:t>
        <a:bodyPr/>
        <a:lstStyle/>
        <a:p>
          <a:endParaRPr lang="en-US" sz="900">
            <a:latin typeface="Times New Roman" pitchFamily="18" charset="0"/>
            <a:cs typeface="Times New Roman" pitchFamily="18" charset="0"/>
          </a:endParaRPr>
        </a:p>
      </dgm:t>
    </dgm:pt>
    <dgm:pt modelId="{E5DD38E1-7528-462D-B402-DC481A713A72}" type="sibTrans" cxnId="{4BEEBBA7-304C-4E52-B251-5818E9CD5AF6}">
      <dgm:prSet/>
      <dgm:spPr/>
      <dgm:t>
        <a:bodyPr/>
        <a:lstStyle/>
        <a:p>
          <a:endParaRPr lang="en-US" sz="900">
            <a:latin typeface="Times New Roman" pitchFamily="18" charset="0"/>
            <a:cs typeface="Times New Roman" pitchFamily="18" charset="0"/>
          </a:endParaRPr>
        </a:p>
      </dgm:t>
    </dgm:pt>
    <dgm:pt modelId="{4F9E5E45-30D8-4813-ACBC-8C49B24C13A6}">
      <dgm:prSet custT="1"/>
      <dgm:spPr/>
      <dgm:t>
        <a:bodyPr/>
        <a:lstStyle/>
        <a:p>
          <a:r>
            <a:rPr lang="en-US" sz="900" b="1" smtClean="0">
              <a:latin typeface="Times New Roman" pitchFamily="18" charset="0"/>
              <a:cs typeface="Times New Roman" pitchFamily="18" charset="0"/>
            </a:rPr>
            <a:t>V. TẠO HIỆU ỨNG:</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6618DC05-7B36-445F-83E5-E6FD47E9F16A}" type="parTrans" cxnId="{58015C84-BA32-4AC2-9D16-4021840A6CAE}">
      <dgm:prSet/>
      <dgm:spPr/>
      <dgm:t>
        <a:bodyPr/>
        <a:lstStyle/>
        <a:p>
          <a:endParaRPr lang="en-US" sz="900">
            <a:latin typeface="Times New Roman" pitchFamily="18" charset="0"/>
            <a:cs typeface="Times New Roman" pitchFamily="18" charset="0"/>
          </a:endParaRPr>
        </a:p>
      </dgm:t>
    </dgm:pt>
    <dgm:pt modelId="{D4DE697D-69DB-4B6D-BCD2-BB63A807CBB3}" type="sibTrans" cxnId="{58015C84-BA32-4AC2-9D16-4021840A6CAE}">
      <dgm:prSet/>
      <dgm:spPr/>
      <dgm:t>
        <a:bodyPr/>
        <a:lstStyle/>
        <a:p>
          <a:endParaRPr lang="en-US" sz="900">
            <a:latin typeface="Times New Roman" pitchFamily="18" charset="0"/>
            <a:cs typeface="Times New Roman" pitchFamily="18" charset="0"/>
          </a:endParaRPr>
        </a:p>
      </dgm:t>
    </dgm:pt>
    <dgm:pt modelId="{45C14110-746C-4903-BC5F-9F3ECED1994E}">
      <dgm:prSet custT="1"/>
      <dgm:spPr/>
      <dgm:t>
        <a:bodyPr/>
        <a:lstStyle/>
        <a:p>
          <a:r>
            <a:rPr lang="en-US" sz="900" b="1" smtClean="0">
              <a:latin typeface="Times New Roman" pitchFamily="18" charset="0"/>
              <a:cs typeface="Times New Roman" pitchFamily="18" charset="0"/>
            </a:rPr>
            <a:t>VI. LIÊN KẾT:</a:t>
          </a:r>
          <a:endParaRPr lang="en-US" sz="900">
            <a:latin typeface="Times New Roman" pitchFamily="18" charset="0"/>
            <a:cs typeface="Times New Roman" pitchFamily="18" charset="0"/>
          </a:endParaRPr>
        </a:p>
      </dgm:t>
    </dgm:pt>
    <dgm:pt modelId="{82BB54EF-5F34-44CF-B4C9-5BBD73784016}" type="parTrans" cxnId="{106BCA74-6AFA-494C-B3E3-2012AF4CFF60}">
      <dgm:prSet/>
      <dgm:spPr/>
      <dgm:t>
        <a:bodyPr/>
        <a:lstStyle/>
        <a:p>
          <a:endParaRPr lang="en-US" sz="900">
            <a:latin typeface="Times New Roman" pitchFamily="18" charset="0"/>
            <a:cs typeface="Times New Roman" pitchFamily="18" charset="0"/>
          </a:endParaRPr>
        </a:p>
      </dgm:t>
    </dgm:pt>
    <dgm:pt modelId="{0E913D2D-BB0A-4DDB-A158-4FCC03C4D1D0}" type="sibTrans" cxnId="{106BCA74-6AFA-494C-B3E3-2012AF4CFF60}">
      <dgm:prSet/>
      <dgm:spPr/>
      <dgm:t>
        <a:bodyPr/>
        <a:lstStyle/>
        <a:p>
          <a:endParaRPr lang="en-US" sz="900">
            <a:latin typeface="Times New Roman" pitchFamily="18" charset="0"/>
            <a:cs typeface="Times New Roman" pitchFamily="18" charset="0"/>
          </a:endParaRPr>
        </a:p>
      </dgm:t>
    </dgm:pt>
    <dgm:pt modelId="{DF832544-2D84-437D-9B96-BBC259A67B2C}">
      <dgm:prSet custT="1"/>
      <dgm:spPr/>
      <dgm:t>
        <a:bodyPr/>
        <a:lstStyle/>
        <a:p>
          <a:r>
            <a:rPr lang="en-US" sz="900" b="1" smtClean="0">
              <a:latin typeface="Times New Roman" pitchFamily="18" charset="0"/>
              <a:cs typeface="Times New Roman" pitchFamily="18" charset="0"/>
            </a:rPr>
            <a:t>VII. TRÌNH CHIẾU:</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8670BE28-9C24-42F2-83D9-B678C087AFDB}" type="parTrans" cxnId="{AB36B5D6-A3C7-405B-8F46-3D7DA5216620}">
      <dgm:prSet/>
      <dgm:spPr/>
      <dgm:t>
        <a:bodyPr/>
        <a:lstStyle/>
        <a:p>
          <a:endParaRPr lang="en-US" sz="900">
            <a:latin typeface="Times New Roman" pitchFamily="18" charset="0"/>
            <a:cs typeface="Times New Roman" pitchFamily="18" charset="0"/>
          </a:endParaRPr>
        </a:p>
      </dgm:t>
    </dgm:pt>
    <dgm:pt modelId="{C13FD43D-457C-4F86-B4C3-EF1528CF7E06}" type="sibTrans" cxnId="{AB36B5D6-A3C7-405B-8F46-3D7DA5216620}">
      <dgm:prSet/>
      <dgm:spPr/>
      <dgm:t>
        <a:bodyPr/>
        <a:lstStyle/>
        <a:p>
          <a:endParaRPr lang="en-US" sz="900">
            <a:latin typeface="Times New Roman" pitchFamily="18" charset="0"/>
            <a:cs typeface="Times New Roman" pitchFamily="18" charset="0"/>
          </a:endParaRPr>
        </a:p>
      </dgm:t>
    </dgm:pt>
    <dgm:pt modelId="{53A4DF60-1BB4-4A04-8231-2F104AFFE667}">
      <dgm:prSet custT="1"/>
      <dgm:spPr/>
      <dgm:t>
        <a:bodyPr/>
        <a:lstStyle/>
        <a:p>
          <a:r>
            <a:rPr lang="en-US" sz="900" b="1" smtClean="0">
              <a:latin typeface="Times New Roman" pitchFamily="18" charset="0"/>
              <a:cs typeface="Times New Roman" pitchFamily="18" charset="0"/>
            </a:rPr>
            <a:t>VII. ĐÓNG GÓI SẢN PHẨM:</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1C64CD37-DD44-4533-A32B-8E27E665C914}" type="parTrans" cxnId="{1005175B-BDE2-4A43-BA9D-DAFF22276821}">
      <dgm:prSet/>
      <dgm:spPr/>
      <dgm:t>
        <a:bodyPr/>
        <a:lstStyle/>
        <a:p>
          <a:endParaRPr lang="en-US" sz="900">
            <a:latin typeface="Times New Roman" pitchFamily="18" charset="0"/>
            <a:cs typeface="Times New Roman" pitchFamily="18" charset="0"/>
          </a:endParaRPr>
        </a:p>
      </dgm:t>
    </dgm:pt>
    <dgm:pt modelId="{52339700-E223-4CC9-A608-AB18EFAB6120}" type="sibTrans" cxnId="{1005175B-BDE2-4A43-BA9D-DAFF22276821}">
      <dgm:prSet/>
      <dgm:spPr/>
      <dgm:t>
        <a:bodyPr/>
        <a:lstStyle/>
        <a:p>
          <a:endParaRPr lang="en-US" sz="900">
            <a:latin typeface="Times New Roman" pitchFamily="18" charset="0"/>
            <a:cs typeface="Times New Roman" pitchFamily="18" charset="0"/>
          </a:endParaRPr>
        </a:p>
      </dgm:t>
    </dgm:pt>
    <dgm:pt modelId="{A7ABAA65-ED22-42D4-8473-255A332402B2}">
      <dgm:prSet custT="1"/>
      <dgm:spPr/>
      <dgm:t>
        <a:bodyPr/>
        <a:lstStyle/>
        <a:p>
          <a:r>
            <a:rPr lang="en-US" sz="900" b="1" smtClean="0">
              <a:latin typeface="Times New Roman" pitchFamily="18" charset="0"/>
              <a:cs typeface="Times New Roman" pitchFamily="18" charset="0"/>
            </a:rPr>
            <a:t>VIII. CHÈN VIOLET VÀO PP</a:t>
          </a:r>
          <a:endParaRPr lang="en-US" sz="900">
            <a:latin typeface="Times New Roman" pitchFamily="18" charset="0"/>
            <a:cs typeface="Times New Roman" pitchFamily="18" charset="0"/>
          </a:endParaRPr>
        </a:p>
      </dgm:t>
    </dgm:pt>
    <dgm:pt modelId="{B32DD415-D245-498A-BA60-FFBBC87B0B50}" type="parTrans" cxnId="{44125714-1E71-47C6-9A4E-FF0AE1B63477}">
      <dgm:prSet/>
      <dgm:spPr/>
      <dgm:t>
        <a:bodyPr/>
        <a:lstStyle/>
        <a:p>
          <a:endParaRPr lang="en-US" sz="900">
            <a:latin typeface="Times New Roman" pitchFamily="18" charset="0"/>
            <a:cs typeface="Times New Roman" pitchFamily="18" charset="0"/>
          </a:endParaRPr>
        </a:p>
      </dgm:t>
    </dgm:pt>
    <dgm:pt modelId="{F4EB32F6-5CA1-4D1A-80F8-A4C69EE7B377}" type="sibTrans" cxnId="{44125714-1E71-47C6-9A4E-FF0AE1B63477}">
      <dgm:prSet/>
      <dgm:spPr/>
      <dgm:t>
        <a:bodyPr/>
        <a:lstStyle/>
        <a:p>
          <a:endParaRPr lang="en-US" sz="900">
            <a:latin typeface="Times New Roman" pitchFamily="18" charset="0"/>
            <a:cs typeface="Times New Roman" pitchFamily="18" charset="0"/>
          </a:endParaRPr>
        </a:p>
      </dgm:t>
    </dgm:pt>
    <dgm:pt modelId="{01BAA475-09D0-418C-90CD-2E9F66DA3C5C}" type="pres">
      <dgm:prSet presAssocID="{5D85F9D5-9451-4094-BF09-06E0CDEAE7BF}" presName="Name0" presStyleCnt="0">
        <dgm:presLayoutVars>
          <dgm:dir/>
          <dgm:resizeHandles val="exact"/>
        </dgm:presLayoutVars>
      </dgm:prSet>
      <dgm:spPr/>
      <dgm:t>
        <a:bodyPr/>
        <a:lstStyle/>
        <a:p>
          <a:endParaRPr lang="en-US"/>
        </a:p>
      </dgm:t>
    </dgm:pt>
    <dgm:pt modelId="{E236317D-1C79-45C7-B764-1F4C5D197F8B}" type="pres">
      <dgm:prSet presAssocID="{F3D2E516-0BF0-4431-9043-63F960063CEA}" presName="node" presStyleLbl="node1" presStyleIdx="0" presStyleCnt="9">
        <dgm:presLayoutVars>
          <dgm:bulletEnabled val="1"/>
        </dgm:presLayoutVars>
      </dgm:prSet>
      <dgm:spPr/>
      <dgm:t>
        <a:bodyPr/>
        <a:lstStyle/>
        <a:p>
          <a:endParaRPr lang="en-US"/>
        </a:p>
      </dgm:t>
    </dgm:pt>
    <dgm:pt modelId="{1ABD4067-EEF2-4421-8547-11D406886776}" type="pres">
      <dgm:prSet presAssocID="{F37E119B-2943-4C7C-932B-47DF40B66916}" presName="sibTrans" presStyleCnt="0"/>
      <dgm:spPr/>
    </dgm:pt>
    <dgm:pt modelId="{58DCB84C-968F-42A7-9F0B-E01F5B616E58}" type="pres">
      <dgm:prSet presAssocID="{CEB0BF00-E4CB-4EBE-BA0F-51F7F8D88689}" presName="node" presStyleLbl="node1" presStyleIdx="1" presStyleCnt="9">
        <dgm:presLayoutVars>
          <dgm:bulletEnabled val="1"/>
        </dgm:presLayoutVars>
      </dgm:prSet>
      <dgm:spPr/>
      <dgm:t>
        <a:bodyPr/>
        <a:lstStyle/>
        <a:p>
          <a:endParaRPr lang="en-US"/>
        </a:p>
      </dgm:t>
    </dgm:pt>
    <dgm:pt modelId="{3A003FEC-BF6E-4CF6-AD70-49339A5FD18C}" type="pres">
      <dgm:prSet presAssocID="{D004F3A9-6069-4620-AC65-0762EA33D212}" presName="sibTrans" presStyleCnt="0"/>
      <dgm:spPr/>
    </dgm:pt>
    <dgm:pt modelId="{61DAFB8E-2FFC-4AC1-9AA8-B1400AE89F74}" type="pres">
      <dgm:prSet presAssocID="{48B3FED2-1CE6-4782-A35A-A3D2D37D1721}" presName="node" presStyleLbl="node1" presStyleIdx="2" presStyleCnt="9">
        <dgm:presLayoutVars>
          <dgm:bulletEnabled val="1"/>
        </dgm:presLayoutVars>
      </dgm:prSet>
      <dgm:spPr/>
      <dgm:t>
        <a:bodyPr/>
        <a:lstStyle/>
        <a:p>
          <a:endParaRPr lang="en-US"/>
        </a:p>
      </dgm:t>
    </dgm:pt>
    <dgm:pt modelId="{C4139D09-C4E9-49C3-9878-39296F90C7B7}" type="pres">
      <dgm:prSet presAssocID="{D5483882-511E-4108-BB41-6A23D30E165B}" presName="sibTrans" presStyleCnt="0"/>
      <dgm:spPr/>
    </dgm:pt>
    <dgm:pt modelId="{E919CBFD-C286-4895-BEDC-9ED343429E38}" type="pres">
      <dgm:prSet presAssocID="{694063E3-A9BC-4390-BFFF-AC79DF32F26D}" presName="node" presStyleLbl="node1" presStyleIdx="3" presStyleCnt="9">
        <dgm:presLayoutVars>
          <dgm:bulletEnabled val="1"/>
        </dgm:presLayoutVars>
      </dgm:prSet>
      <dgm:spPr/>
      <dgm:t>
        <a:bodyPr/>
        <a:lstStyle/>
        <a:p>
          <a:endParaRPr lang="en-US"/>
        </a:p>
      </dgm:t>
    </dgm:pt>
    <dgm:pt modelId="{FF8928F5-9979-4B1B-9B7A-85433E6EC803}" type="pres">
      <dgm:prSet presAssocID="{E5DD38E1-7528-462D-B402-DC481A713A72}" presName="sibTrans" presStyleCnt="0"/>
      <dgm:spPr/>
    </dgm:pt>
    <dgm:pt modelId="{61EE2694-D062-4559-B841-9FB38B9EB270}" type="pres">
      <dgm:prSet presAssocID="{4F9E5E45-30D8-4813-ACBC-8C49B24C13A6}" presName="node" presStyleLbl="node1" presStyleIdx="4" presStyleCnt="9">
        <dgm:presLayoutVars>
          <dgm:bulletEnabled val="1"/>
        </dgm:presLayoutVars>
      </dgm:prSet>
      <dgm:spPr/>
      <dgm:t>
        <a:bodyPr/>
        <a:lstStyle/>
        <a:p>
          <a:endParaRPr lang="en-US"/>
        </a:p>
      </dgm:t>
    </dgm:pt>
    <dgm:pt modelId="{6D0D907A-C50C-4E40-B316-55E89B54FF2D}" type="pres">
      <dgm:prSet presAssocID="{D4DE697D-69DB-4B6D-BCD2-BB63A807CBB3}" presName="sibTrans" presStyleCnt="0"/>
      <dgm:spPr/>
    </dgm:pt>
    <dgm:pt modelId="{C1E1A8BA-0118-4409-A9AB-4C9DE9AB1403}" type="pres">
      <dgm:prSet presAssocID="{45C14110-746C-4903-BC5F-9F3ECED1994E}" presName="node" presStyleLbl="node1" presStyleIdx="5" presStyleCnt="9">
        <dgm:presLayoutVars>
          <dgm:bulletEnabled val="1"/>
        </dgm:presLayoutVars>
      </dgm:prSet>
      <dgm:spPr/>
      <dgm:t>
        <a:bodyPr/>
        <a:lstStyle/>
        <a:p>
          <a:endParaRPr lang="en-US"/>
        </a:p>
      </dgm:t>
    </dgm:pt>
    <dgm:pt modelId="{C31DEFCF-BB66-4C09-BD0F-41103882B351}" type="pres">
      <dgm:prSet presAssocID="{0E913D2D-BB0A-4DDB-A158-4FCC03C4D1D0}" presName="sibTrans" presStyleCnt="0"/>
      <dgm:spPr/>
    </dgm:pt>
    <dgm:pt modelId="{EC268177-E7F6-44E6-A966-78CFF1577F63}" type="pres">
      <dgm:prSet presAssocID="{DF832544-2D84-437D-9B96-BBC259A67B2C}" presName="node" presStyleLbl="node1" presStyleIdx="6" presStyleCnt="9">
        <dgm:presLayoutVars>
          <dgm:bulletEnabled val="1"/>
        </dgm:presLayoutVars>
      </dgm:prSet>
      <dgm:spPr/>
      <dgm:t>
        <a:bodyPr/>
        <a:lstStyle/>
        <a:p>
          <a:endParaRPr lang="en-US"/>
        </a:p>
      </dgm:t>
    </dgm:pt>
    <dgm:pt modelId="{2A94BAB3-EAE0-4548-9CBE-D88D23AA8DE1}" type="pres">
      <dgm:prSet presAssocID="{C13FD43D-457C-4F86-B4C3-EF1528CF7E06}" presName="sibTrans" presStyleCnt="0"/>
      <dgm:spPr/>
    </dgm:pt>
    <dgm:pt modelId="{F03FDE2E-83DB-4064-B769-085437642FF5}" type="pres">
      <dgm:prSet presAssocID="{53A4DF60-1BB4-4A04-8231-2F104AFFE667}" presName="node" presStyleLbl="node1" presStyleIdx="7" presStyleCnt="9">
        <dgm:presLayoutVars>
          <dgm:bulletEnabled val="1"/>
        </dgm:presLayoutVars>
      </dgm:prSet>
      <dgm:spPr/>
      <dgm:t>
        <a:bodyPr/>
        <a:lstStyle/>
        <a:p>
          <a:endParaRPr lang="en-US"/>
        </a:p>
      </dgm:t>
    </dgm:pt>
    <dgm:pt modelId="{A29F6DF7-AA0C-4048-9C0C-5595CE36B1AF}" type="pres">
      <dgm:prSet presAssocID="{52339700-E223-4CC9-A608-AB18EFAB6120}" presName="sibTrans" presStyleCnt="0"/>
      <dgm:spPr/>
    </dgm:pt>
    <dgm:pt modelId="{750DE71A-A005-4794-B731-88DE7323F0C5}" type="pres">
      <dgm:prSet presAssocID="{A7ABAA65-ED22-42D4-8473-255A332402B2}" presName="node" presStyleLbl="node1" presStyleIdx="8" presStyleCnt="9">
        <dgm:presLayoutVars>
          <dgm:bulletEnabled val="1"/>
        </dgm:presLayoutVars>
      </dgm:prSet>
      <dgm:spPr/>
      <dgm:t>
        <a:bodyPr/>
        <a:lstStyle/>
        <a:p>
          <a:endParaRPr lang="en-US"/>
        </a:p>
      </dgm:t>
    </dgm:pt>
  </dgm:ptLst>
  <dgm:cxnLst>
    <dgm:cxn modelId="{B6C7E2FC-FF95-4CE1-9BE2-6AC60DEFABE1}" type="presOf" srcId="{53A4DF60-1BB4-4A04-8231-2F104AFFE667}" destId="{F03FDE2E-83DB-4064-B769-085437642FF5}" srcOrd="0" destOrd="0" presId="urn:microsoft.com/office/officeart/2005/8/layout/hList6"/>
    <dgm:cxn modelId="{FEAF4D6F-468E-4FDB-B2D2-7051747117AA}" type="presOf" srcId="{F3D2E516-0BF0-4431-9043-63F960063CEA}" destId="{E236317D-1C79-45C7-B764-1F4C5D197F8B}" srcOrd="0" destOrd="0" presId="urn:microsoft.com/office/officeart/2005/8/layout/hList6"/>
    <dgm:cxn modelId="{D2981689-9856-4EF1-AAAC-2919D3B4966E}" type="presOf" srcId="{CEB0BF00-E4CB-4EBE-BA0F-51F7F8D88689}" destId="{58DCB84C-968F-42A7-9F0B-E01F5B616E58}" srcOrd="0" destOrd="0" presId="urn:microsoft.com/office/officeart/2005/8/layout/hList6"/>
    <dgm:cxn modelId="{C030DED0-7364-4D3A-9C98-AA9FCB74CCF7}" type="presOf" srcId="{5D85F9D5-9451-4094-BF09-06E0CDEAE7BF}" destId="{01BAA475-09D0-418C-90CD-2E9F66DA3C5C}" srcOrd="0" destOrd="0" presId="urn:microsoft.com/office/officeart/2005/8/layout/hList6"/>
    <dgm:cxn modelId="{106BCA74-6AFA-494C-B3E3-2012AF4CFF60}" srcId="{5D85F9D5-9451-4094-BF09-06E0CDEAE7BF}" destId="{45C14110-746C-4903-BC5F-9F3ECED1994E}" srcOrd="5" destOrd="0" parTransId="{82BB54EF-5F34-44CF-B4C9-5BBD73784016}" sibTransId="{0E913D2D-BB0A-4DDB-A158-4FCC03C4D1D0}"/>
    <dgm:cxn modelId="{E7EE3B7C-1BB1-4D0E-B3A7-55727EFC25E2}" srcId="{5D85F9D5-9451-4094-BF09-06E0CDEAE7BF}" destId="{CEB0BF00-E4CB-4EBE-BA0F-51F7F8D88689}" srcOrd="1" destOrd="0" parTransId="{38E2249B-D184-4E71-851D-6C986EEE658F}" sibTransId="{D004F3A9-6069-4620-AC65-0762EA33D212}"/>
    <dgm:cxn modelId="{4BEEBBA7-304C-4E52-B251-5818E9CD5AF6}" srcId="{5D85F9D5-9451-4094-BF09-06E0CDEAE7BF}" destId="{694063E3-A9BC-4390-BFFF-AC79DF32F26D}" srcOrd="3" destOrd="0" parTransId="{802F8193-6CD0-4BDF-98C9-FD696FF8DF44}" sibTransId="{E5DD38E1-7528-462D-B402-DC481A713A72}"/>
    <dgm:cxn modelId="{0E28C364-B633-4C2D-85A8-9835C0028553}" type="presOf" srcId="{694063E3-A9BC-4390-BFFF-AC79DF32F26D}" destId="{E919CBFD-C286-4895-BEDC-9ED343429E38}" srcOrd="0" destOrd="0" presId="urn:microsoft.com/office/officeart/2005/8/layout/hList6"/>
    <dgm:cxn modelId="{44125714-1E71-47C6-9A4E-FF0AE1B63477}" srcId="{5D85F9D5-9451-4094-BF09-06E0CDEAE7BF}" destId="{A7ABAA65-ED22-42D4-8473-255A332402B2}" srcOrd="8" destOrd="0" parTransId="{B32DD415-D245-498A-BA60-FFBBC87B0B50}" sibTransId="{F4EB32F6-5CA1-4D1A-80F8-A4C69EE7B377}"/>
    <dgm:cxn modelId="{288C86DC-5C2E-4187-8473-192F495772CA}" type="presOf" srcId="{45C14110-746C-4903-BC5F-9F3ECED1994E}" destId="{C1E1A8BA-0118-4409-A9AB-4C9DE9AB1403}" srcOrd="0" destOrd="0" presId="urn:microsoft.com/office/officeart/2005/8/layout/hList6"/>
    <dgm:cxn modelId="{58015C84-BA32-4AC2-9D16-4021840A6CAE}" srcId="{5D85F9D5-9451-4094-BF09-06E0CDEAE7BF}" destId="{4F9E5E45-30D8-4813-ACBC-8C49B24C13A6}" srcOrd="4" destOrd="0" parTransId="{6618DC05-7B36-445F-83E5-E6FD47E9F16A}" sibTransId="{D4DE697D-69DB-4B6D-BCD2-BB63A807CBB3}"/>
    <dgm:cxn modelId="{A937E89C-9CF7-4B9C-8111-1A9A1FCD4A28}" srcId="{5D85F9D5-9451-4094-BF09-06E0CDEAE7BF}" destId="{48B3FED2-1CE6-4782-A35A-A3D2D37D1721}" srcOrd="2" destOrd="0" parTransId="{405C17DE-016B-4D00-9235-9D315CFE55DC}" sibTransId="{D5483882-511E-4108-BB41-6A23D30E165B}"/>
    <dgm:cxn modelId="{1005175B-BDE2-4A43-BA9D-DAFF22276821}" srcId="{5D85F9D5-9451-4094-BF09-06E0CDEAE7BF}" destId="{53A4DF60-1BB4-4A04-8231-2F104AFFE667}" srcOrd="7" destOrd="0" parTransId="{1C64CD37-DD44-4533-A32B-8E27E665C914}" sibTransId="{52339700-E223-4CC9-A608-AB18EFAB6120}"/>
    <dgm:cxn modelId="{7AC59901-0ACB-4AFB-A2E6-D90922918E6A}" srcId="{5D85F9D5-9451-4094-BF09-06E0CDEAE7BF}" destId="{F3D2E516-0BF0-4431-9043-63F960063CEA}" srcOrd="0" destOrd="0" parTransId="{73705F7B-3FEC-4ECD-A72B-51BA621408CC}" sibTransId="{F37E119B-2943-4C7C-932B-47DF40B66916}"/>
    <dgm:cxn modelId="{FD9F1C88-58A9-49FC-81CF-706776CC5EF5}" type="presOf" srcId="{4F9E5E45-30D8-4813-ACBC-8C49B24C13A6}" destId="{61EE2694-D062-4559-B841-9FB38B9EB270}" srcOrd="0" destOrd="0" presId="urn:microsoft.com/office/officeart/2005/8/layout/hList6"/>
    <dgm:cxn modelId="{578E3B66-5F6D-4D95-97CF-5CF89CFD54A4}" type="presOf" srcId="{DF832544-2D84-437D-9B96-BBC259A67B2C}" destId="{EC268177-E7F6-44E6-A966-78CFF1577F63}" srcOrd="0" destOrd="0" presId="urn:microsoft.com/office/officeart/2005/8/layout/hList6"/>
    <dgm:cxn modelId="{9090F1E2-1AEB-4FFB-A2DF-EDA391A5528E}" type="presOf" srcId="{A7ABAA65-ED22-42D4-8473-255A332402B2}" destId="{750DE71A-A005-4794-B731-88DE7323F0C5}" srcOrd="0" destOrd="0" presId="urn:microsoft.com/office/officeart/2005/8/layout/hList6"/>
    <dgm:cxn modelId="{A7949656-799C-43AF-9AD2-4B9A12DD88B9}" type="presOf" srcId="{48B3FED2-1CE6-4782-A35A-A3D2D37D1721}" destId="{61DAFB8E-2FFC-4AC1-9AA8-B1400AE89F74}" srcOrd="0" destOrd="0" presId="urn:microsoft.com/office/officeart/2005/8/layout/hList6"/>
    <dgm:cxn modelId="{AB36B5D6-A3C7-405B-8F46-3D7DA5216620}" srcId="{5D85F9D5-9451-4094-BF09-06E0CDEAE7BF}" destId="{DF832544-2D84-437D-9B96-BBC259A67B2C}" srcOrd="6" destOrd="0" parTransId="{8670BE28-9C24-42F2-83D9-B678C087AFDB}" sibTransId="{C13FD43D-457C-4F86-B4C3-EF1528CF7E06}"/>
    <dgm:cxn modelId="{AAAEEE90-737D-4947-B188-423949F73780}" type="presParOf" srcId="{01BAA475-09D0-418C-90CD-2E9F66DA3C5C}" destId="{E236317D-1C79-45C7-B764-1F4C5D197F8B}" srcOrd="0" destOrd="0" presId="urn:microsoft.com/office/officeart/2005/8/layout/hList6"/>
    <dgm:cxn modelId="{DFC3F1C8-A2C9-4EDA-9449-A502C3B5BFD1}" type="presParOf" srcId="{01BAA475-09D0-418C-90CD-2E9F66DA3C5C}" destId="{1ABD4067-EEF2-4421-8547-11D406886776}" srcOrd="1" destOrd="0" presId="urn:microsoft.com/office/officeart/2005/8/layout/hList6"/>
    <dgm:cxn modelId="{35A1B438-A5BC-4B2D-9E68-47BBFC961073}" type="presParOf" srcId="{01BAA475-09D0-418C-90CD-2E9F66DA3C5C}" destId="{58DCB84C-968F-42A7-9F0B-E01F5B616E58}" srcOrd="2" destOrd="0" presId="urn:microsoft.com/office/officeart/2005/8/layout/hList6"/>
    <dgm:cxn modelId="{A628CDFC-033E-4780-824A-0060674E616B}" type="presParOf" srcId="{01BAA475-09D0-418C-90CD-2E9F66DA3C5C}" destId="{3A003FEC-BF6E-4CF6-AD70-49339A5FD18C}" srcOrd="3" destOrd="0" presId="urn:microsoft.com/office/officeart/2005/8/layout/hList6"/>
    <dgm:cxn modelId="{487094CE-6F8A-4B5E-B8F5-CAE4C172D86F}" type="presParOf" srcId="{01BAA475-09D0-418C-90CD-2E9F66DA3C5C}" destId="{61DAFB8E-2FFC-4AC1-9AA8-B1400AE89F74}" srcOrd="4" destOrd="0" presId="urn:microsoft.com/office/officeart/2005/8/layout/hList6"/>
    <dgm:cxn modelId="{91CC122C-3362-43E9-A83F-1FF851423000}" type="presParOf" srcId="{01BAA475-09D0-418C-90CD-2E9F66DA3C5C}" destId="{C4139D09-C4E9-49C3-9878-39296F90C7B7}" srcOrd="5" destOrd="0" presId="urn:microsoft.com/office/officeart/2005/8/layout/hList6"/>
    <dgm:cxn modelId="{5238B6D8-DE67-45E5-BD43-C4CB72652AB8}" type="presParOf" srcId="{01BAA475-09D0-418C-90CD-2E9F66DA3C5C}" destId="{E919CBFD-C286-4895-BEDC-9ED343429E38}" srcOrd="6" destOrd="0" presId="urn:microsoft.com/office/officeart/2005/8/layout/hList6"/>
    <dgm:cxn modelId="{6EE88934-7616-4842-A7F3-19AEF807F9FC}" type="presParOf" srcId="{01BAA475-09D0-418C-90CD-2E9F66DA3C5C}" destId="{FF8928F5-9979-4B1B-9B7A-85433E6EC803}" srcOrd="7" destOrd="0" presId="urn:microsoft.com/office/officeart/2005/8/layout/hList6"/>
    <dgm:cxn modelId="{5E470B86-2E1E-451A-9334-843F0E5CEF3C}" type="presParOf" srcId="{01BAA475-09D0-418C-90CD-2E9F66DA3C5C}" destId="{61EE2694-D062-4559-B841-9FB38B9EB270}" srcOrd="8" destOrd="0" presId="urn:microsoft.com/office/officeart/2005/8/layout/hList6"/>
    <dgm:cxn modelId="{983CC832-890D-4FA7-8697-23D93F0D3363}" type="presParOf" srcId="{01BAA475-09D0-418C-90CD-2E9F66DA3C5C}" destId="{6D0D907A-C50C-4E40-B316-55E89B54FF2D}" srcOrd="9" destOrd="0" presId="urn:microsoft.com/office/officeart/2005/8/layout/hList6"/>
    <dgm:cxn modelId="{2D53D012-FB4E-450D-9D81-718089564C44}" type="presParOf" srcId="{01BAA475-09D0-418C-90CD-2E9F66DA3C5C}" destId="{C1E1A8BA-0118-4409-A9AB-4C9DE9AB1403}" srcOrd="10" destOrd="0" presId="urn:microsoft.com/office/officeart/2005/8/layout/hList6"/>
    <dgm:cxn modelId="{741E2000-2C92-44F0-8988-CC0DB25F70CA}" type="presParOf" srcId="{01BAA475-09D0-418C-90CD-2E9F66DA3C5C}" destId="{C31DEFCF-BB66-4C09-BD0F-41103882B351}" srcOrd="11" destOrd="0" presId="urn:microsoft.com/office/officeart/2005/8/layout/hList6"/>
    <dgm:cxn modelId="{66AA7FD4-98D6-49DE-BDF1-6A8124100564}" type="presParOf" srcId="{01BAA475-09D0-418C-90CD-2E9F66DA3C5C}" destId="{EC268177-E7F6-44E6-A966-78CFF1577F63}" srcOrd="12" destOrd="0" presId="urn:microsoft.com/office/officeart/2005/8/layout/hList6"/>
    <dgm:cxn modelId="{134E9188-EA5D-4C27-8575-5D43EC1FA8BE}" type="presParOf" srcId="{01BAA475-09D0-418C-90CD-2E9F66DA3C5C}" destId="{2A94BAB3-EAE0-4548-9CBE-D88D23AA8DE1}" srcOrd="13" destOrd="0" presId="urn:microsoft.com/office/officeart/2005/8/layout/hList6"/>
    <dgm:cxn modelId="{01B543CE-EA49-4D8D-BC53-97DC01745FD8}" type="presParOf" srcId="{01BAA475-09D0-418C-90CD-2E9F66DA3C5C}" destId="{F03FDE2E-83DB-4064-B769-085437642FF5}" srcOrd="14" destOrd="0" presId="urn:microsoft.com/office/officeart/2005/8/layout/hList6"/>
    <dgm:cxn modelId="{0566642E-D146-4EF5-B969-375CC5B4B0AA}" type="presParOf" srcId="{01BAA475-09D0-418C-90CD-2E9F66DA3C5C}" destId="{A29F6DF7-AA0C-4048-9C0C-5595CE36B1AF}" srcOrd="15" destOrd="0" presId="urn:microsoft.com/office/officeart/2005/8/layout/hList6"/>
    <dgm:cxn modelId="{2F78C92F-D261-4D87-BA8C-AAAAF5FEA782}" type="presParOf" srcId="{01BAA475-09D0-418C-90CD-2E9F66DA3C5C}" destId="{750DE71A-A005-4794-B731-88DE7323F0C5}" srcOrd="1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85F9D5-9451-4094-BF09-06E0CDEAE7BF}" type="doc">
      <dgm:prSet loTypeId="urn:microsoft.com/office/officeart/2005/8/layout/hList6" loCatId="list" qsTypeId="urn:microsoft.com/office/officeart/2005/8/quickstyle/simple1" qsCatId="simple" csTypeId="urn:microsoft.com/office/officeart/2005/8/colors/accent5_5" csCatId="accent5" phldr="1"/>
      <dgm:spPr/>
      <dgm:t>
        <a:bodyPr/>
        <a:lstStyle/>
        <a:p>
          <a:endParaRPr lang="en-US"/>
        </a:p>
      </dgm:t>
    </dgm:pt>
    <dgm:pt modelId="{F3D2E516-0BF0-4431-9043-63F960063CEA}">
      <dgm:prSet phldrT="[Text]" custT="1"/>
      <dgm:spPr/>
      <dgm:t>
        <a:bodyPr/>
        <a:lstStyle/>
        <a:p>
          <a:r>
            <a:rPr lang="en-US" sz="900" b="1" smtClean="0">
              <a:latin typeface="Times New Roman" pitchFamily="18" charset="0"/>
              <a:cs typeface="Times New Roman" pitchFamily="18" charset="0"/>
            </a:rPr>
            <a:t>I. CÁC THAO TÁC VỚI MỘT TRÌNH DIỄN</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73705F7B-3FEC-4ECD-A72B-51BA621408CC}" type="parTrans" cxnId="{7AC59901-0ACB-4AFB-A2E6-D90922918E6A}">
      <dgm:prSet/>
      <dgm:spPr/>
      <dgm:t>
        <a:bodyPr/>
        <a:lstStyle/>
        <a:p>
          <a:endParaRPr lang="en-US" sz="900">
            <a:latin typeface="Times New Roman" pitchFamily="18" charset="0"/>
            <a:cs typeface="Times New Roman" pitchFamily="18" charset="0"/>
          </a:endParaRPr>
        </a:p>
      </dgm:t>
    </dgm:pt>
    <dgm:pt modelId="{F37E119B-2943-4C7C-932B-47DF40B66916}" type="sibTrans" cxnId="{7AC59901-0ACB-4AFB-A2E6-D90922918E6A}">
      <dgm:prSet/>
      <dgm:spPr/>
      <dgm:t>
        <a:bodyPr/>
        <a:lstStyle/>
        <a:p>
          <a:endParaRPr lang="en-US" sz="900">
            <a:latin typeface="Times New Roman" pitchFamily="18" charset="0"/>
            <a:cs typeface="Times New Roman" pitchFamily="18" charset="0"/>
          </a:endParaRPr>
        </a:p>
      </dgm:t>
    </dgm:pt>
    <dgm:pt modelId="{CEB0BF00-E4CB-4EBE-BA0F-51F7F8D88689}">
      <dgm:prSet phldrT="[Text]" custT="1"/>
      <dgm:spPr/>
      <dgm:t>
        <a:bodyPr/>
        <a:lstStyle/>
        <a:p>
          <a:r>
            <a:rPr lang="en-US" sz="900" b="1" smtClean="0">
              <a:latin typeface="Times New Roman" pitchFamily="18" charset="0"/>
              <a:cs typeface="Times New Roman" pitchFamily="18" charset="0"/>
            </a:rPr>
            <a:t>II. THIẾT KẾ SLIDE:</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38E2249B-D184-4E71-851D-6C986EEE658F}" type="parTrans" cxnId="{E7EE3B7C-1BB1-4D0E-B3A7-55727EFC25E2}">
      <dgm:prSet/>
      <dgm:spPr/>
      <dgm:t>
        <a:bodyPr/>
        <a:lstStyle/>
        <a:p>
          <a:endParaRPr lang="en-US" sz="900">
            <a:latin typeface="Times New Roman" pitchFamily="18" charset="0"/>
            <a:cs typeface="Times New Roman" pitchFamily="18" charset="0"/>
          </a:endParaRPr>
        </a:p>
      </dgm:t>
    </dgm:pt>
    <dgm:pt modelId="{D004F3A9-6069-4620-AC65-0762EA33D212}" type="sibTrans" cxnId="{E7EE3B7C-1BB1-4D0E-B3A7-55727EFC25E2}">
      <dgm:prSet/>
      <dgm:spPr/>
      <dgm:t>
        <a:bodyPr/>
        <a:lstStyle/>
        <a:p>
          <a:endParaRPr lang="en-US" sz="900">
            <a:latin typeface="Times New Roman" pitchFamily="18" charset="0"/>
            <a:cs typeface="Times New Roman" pitchFamily="18" charset="0"/>
          </a:endParaRPr>
        </a:p>
      </dgm:t>
    </dgm:pt>
    <dgm:pt modelId="{48B3FED2-1CE6-4782-A35A-A3D2D37D1721}">
      <dgm:prSet phldrT="[Text]" custT="1"/>
      <dgm:spPr>
        <a:solidFill>
          <a:srgbClr val="C00000">
            <a:alpha val="80000"/>
          </a:srgbClr>
        </a:solidFill>
      </dgm:spPr>
      <dgm:t>
        <a:bodyPr/>
        <a:lstStyle/>
        <a:p>
          <a:r>
            <a:rPr lang="en-US" sz="900" b="1" smtClean="0">
              <a:latin typeface="Times New Roman" pitchFamily="18" charset="0"/>
              <a:cs typeface="Times New Roman" pitchFamily="18" charset="0"/>
            </a:rPr>
            <a:t>III. LÀM VIỆC VỚI VĂN BẢN:</a:t>
          </a:r>
          <a:endParaRPr lang="en-US" sz="900">
            <a:latin typeface="Times New Roman" pitchFamily="18" charset="0"/>
            <a:cs typeface="Times New Roman" pitchFamily="18" charset="0"/>
          </a:endParaRPr>
        </a:p>
      </dgm:t>
    </dgm:pt>
    <dgm:pt modelId="{405C17DE-016B-4D00-9235-9D315CFE55DC}" type="parTrans" cxnId="{A937E89C-9CF7-4B9C-8111-1A9A1FCD4A28}">
      <dgm:prSet/>
      <dgm:spPr/>
      <dgm:t>
        <a:bodyPr/>
        <a:lstStyle/>
        <a:p>
          <a:endParaRPr lang="en-US" sz="900">
            <a:latin typeface="Times New Roman" pitchFamily="18" charset="0"/>
            <a:cs typeface="Times New Roman" pitchFamily="18" charset="0"/>
          </a:endParaRPr>
        </a:p>
      </dgm:t>
    </dgm:pt>
    <dgm:pt modelId="{D5483882-511E-4108-BB41-6A23D30E165B}" type="sibTrans" cxnId="{A937E89C-9CF7-4B9C-8111-1A9A1FCD4A28}">
      <dgm:prSet/>
      <dgm:spPr/>
      <dgm:t>
        <a:bodyPr/>
        <a:lstStyle/>
        <a:p>
          <a:endParaRPr lang="en-US" sz="900">
            <a:latin typeface="Times New Roman" pitchFamily="18" charset="0"/>
            <a:cs typeface="Times New Roman" pitchFamily="18" charset="0"/>
          </a:endParaRPr>
        </a:p>
      </dgm:t>
    </dgm:pt>
    <dgm:pt modelId="{694063E3-A9BC-4390-BFFF-AC79DF32F26D}">
      <dgm:prSet custT="1"/>
      <dgm:spPr/>
      <dgm:t>
        <a:bodyPr/>
        <a:lstStyle/>
        <a:p>
          <a:r>
            <a:rPr lang="en-US" sz="900" b="1" smtClean="0">
              <a:latin typeface="Times New Roman" pitchFamily="18" charset="0"/>
              <a:cs typeface="Times New Roman" pitchFamily="18" charset="0"/>
            </a:rPr>
            <a:t>IV. CHÈN CÁC ĐỐI TƯỢNG</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802F8193-6CD0-4BDF-98C9-FD696FF8DF44}" type="parTrans" cxnId="{4BEEBBA7-304C-4E52-B251-5818E9CD5AF6}">
      <dgm:prSet/>
      <dgm:spPr/>
      <dgm:t>
        <a:bodyPr/>
        <a:lstStyle/>
        <a:p>
          <a:endParaRPr lang="en-US" sz="900">
            <a:latin typeface="Times New Roman" pitchFamily="18" charset="0"/>
            <a:cs typeface="Times New Roman" pitchFamily="18" charset="0"/>
          </a:endParaRPr>
        </a:p>
      </dgm:t>
    </dgm:pt>
    <dgm:pt modelId="{E5DD38E1-7528-462D-B402-DC481A713A72}" type="sibTrans" cxnId="{4BEEBBA7-304C-4E52-B251-5818E9CD5AF6}">
      <dgm:prSet/>
      <dgm:spPr/>
      <dgm:t>
        <a:bodyPr/>
        <a:lstStyle/>
        <a:p>
          <a:endParaRPr lang="en-US" sz="900">
            <a:latin typeface="Times New Roman" pitchFamily="18" charset="0"/>
            <a:cs typeface="Times New Roman" pitchFamily="18" charset="0"/>
          </a:endParaRPr>
        </a:p>
      </dgm:t>
    </dgm:pt>
    <dgm:pt modelId="{4F9E5E45-30D8-4813-ACBC-8C49B24C13A6}">
      <dgm:prSet custT="1"/>
      <dgm:spPr/>
      <dgm:t>
        <a:bodyPr/>
        <a:lstStyle/>
        <a:p>
          <a:r>
            <a:rPr lang="en-US" sz="900" b="1" smtClean="0">
              <a:latin typeface="Times New Roman" pitchFamily="18" charset="0"/>
              <a:cs typeface="Times New Roman" pitchFamily="18" charset="0"/>
            </a:rPr>
            <a:t>V. TẠO HIỆU ỨNG:</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6618DC05-7B36-445F-83E5-E6FD47E9F16A}" type="parTrans" cxnId="{58015C84-BA32-4AC2-9D16-4021840A6CAE}">
      <dgm:prSet/>
      <dgm:spPr/>
      <dgm:t>
        <a:bodyPr/>
        <a:lstStyle/>
        <a:p>
          <a:endParaRPr lang="en-US" sz="900">
            <a:latin typeface="Times New Roman" pitchFamily="18" charset="0"/>
            <a:cs typeface="Times New Roman" pitchFamily="18" charset="0"/>
          </a:endParaRPr>
        </a:p>
      </dgm:t>
    </dgm:pt>
    <dgm:pt modelId="{D4DE697D-69DB-4B6D-BCD2-BB63A807CBB3}" type="sibTrans" cxnId="{58015C84-BA32-4AC2-9D16-4021840A6CAE}">
      <dgm:prSet/>
      <dgm:spPr/>
      <dgm:t>
        <a:bodyPr/>
        <a:lstStyle/>
        <a:p>
          <a:endParaRPr lang="en-US" sz="900">
            <a:latin typeface="Times New Roman" pitchFamily="18" charset="0"/>
            <a:cs typeface="Times New Roman" pitchFamily="18" charset="0"/>
          </a:endParaRPr>
        </a:p>
      </dgm:t>
    </dgm:pt>
    <dgm:pt modelId="{45C14110-746C-4903-BC5F-9F3ECED1994E}">
      <dgm:prSet custT="1"/>
      <dgm:spPr/>
      <dgm:t>
        <a:bodyPr/>
        <a:lstStyle/>
        <a:p>
          <a:r>
            <a:rPr lang="en-US" sz="900" b="1" smtClean="0">
              <a:latin typeface="Times New Roman" pitchFamily="18" charset="0"/>
              <a:cs typeface="Times New Roman" pitchFamily="18" charset="0"/>
            </a:rPr>
            <a:t>VI. LIÊN KẾT:</a:t>
          </a:r>
          <a:endParaRPr lang="en-US" sz="900">
            <a:latin typeface="Times New Roman" pitchFamily="18" charset="0"/>
            <a:cs typeface="Times New Roman" pitchFamily="18" charset="0"/>
          </a:endParaRPr>
        </a:p>
      </dgm:t>
    </dgm:pt>
    <dgm:pt modelId="{82BB54EF-5F34-44CF-B4C9-5BBD73784016}" type="parTrans" cxnId="{106BCA74-6AFA-494C-B3E3-2012AF4CFF60}">
      <dgm:prSet/>
      <dgm:spPr/>
      <dgm:t>
        <a:bodyPr/>
        <a:lstStyle/>
        <a:p>
          <a:endParaRPr lang="en-US" sz="900">
            <a:latin typeface="Times New Roman" pitchFamily="18" charset="0"/>
            <a:cs typeface="Times New Roman" pitchFamily="18" charset="0"/>
          </a:endParaRPr>
        </a:p>
      </dgm:t>
    </dgm:pt>
    <dgm:pt modelId="{0E913D2D-BB0A-4DDB-A158-4FCC03C4D1D0}" type="sibTrans" cxnId="{106BCA74-6AFA-494C-B3E3-2012AF4CFF60}">
      <dgm:prSet/>
      <dgm:spPr/>
      <dgm:t>
        <a:bodyPr/>
        <a:lstStyle/>
        <a:p>
          <a:endParaRPr lang="en-US" sz="900">
            <a:latin typeface="Times New Roman" pitchFamily="18" charset="0"/>
            <a:cs typeface="Times New Roman" pitchFamily="18" charset="0"/>
          </a:endParaRPr>
        </a:p>
      </dgm:t>
    </dgm:pt>
    <dgm:pt modelId="{DF832544-2D84-437D-9B96-BBC259A67B2C}">
      <dgm:prSet custT="1"/>
      <dgm:spPr/>
      <dgm:t>
        <a:bodyPr/>
        <a:lstStyle/>
        <a:p>
          <a:r>
            <a:rPr lang="en-US" sz="900" b="1" smtClean="0">
              <a:latin typeface="Times New Roman" pitchFamily="18" charset="0"/>
              <a:cs typeface="Times New Roman" pitchFamily="18" charset="0"/>
            </a:rPr>
            <a:t>VII. TRÌNH CHIẾU:</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8670BE28-9C24-42F2-83D9-B678C087AFDB}" type="parTrans" cxnId="{AB36B5D6-A3C7-405B-8F46-3D7DA5216620}">
      <dgm:prSet/>
      <dgm:spPr/>
      <dgm:t>
        <a:bodyPr/>
        <a:lstStyle/>
        <a:p>
          <a:endParaRPr lang="en-US" sz="900">
            <a:latin typeface="Times New Roman" pitchFamily="18" charset="0"/>
            <a:cs typeface="Times New Roman" pitchFamily="18" charset="0"/>
          </a:endParaRPr>
        </a:p>
      </dgm:t>
    </dgm:pt>
    <dgm:pt modelId="{C13FD43D-457C-4F86-B4C3-EF1528CF7E06}" type="sibTrans" cxnId="{AB36B5D6-A3C7-405B-8F46-3D7DA5216620}">
      <dgm:prSet/>
      <dgm:spPr/>
      <dgm:t>
        <a:bodyPr/>
        <a:lstStyle/>
        <a:p>
          <a:endParaRPr lang="en-US" sz="900">
            <a:latin typeface="Times New Roman" pitchFamily="18" charset="0"/>
            <a:cs typeface="Times New Roman" pitchFamily="18" charset="0"/>
          </a:endParaRPr>
        </a:p>
      </dgm:t>
    </dgm:pt>
    <dgm:pt modelId="{53A4DF60-1BB4-4A04-8231-2F104AFFE667}">
      <dgm:prSet custT="1"/>
      <dgm:spPr/>
      <dgm:t>
        <a:bodyPr/>
        <a:lstStyle/>
        <a:p>
          <a:r>
            <a:rPr lang="en-US" sz="900" b="1" smtClean="0">
              <a:latin typeface="Times New Roman" pitchFamily="18" charset="0"/>
              <a:cs typeface="Times New Roman" pitchFamily="18" charset="0"/>
            </a:rPr>
            <a:t>VII. ĐÓNG GÓI SẢN PHẨM:</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1C64CD37-DD44-4533-A32B-8E27E665C914}" type="parTrans" cxnId="{1005175B-BDE2-4A43-BA9D-DAFF22276821}">
      <dgm:prSet/>
      <dgm:spPr/>
      <dgm:t>
        <a:bodyPr/>
        <a:lstStyle/>
        <a:p>
          <a:endParaRPr lang="en-US" sz="900">
            <a:latin typeface="Times New Roman" pitchFamily="18" charset="0"/>
            <a:cs typeface="Times New Roman" pitchFamily="18" charset="0"/>
          </a:endParaRPr>
        </a:p>
      </dgm:t>
    </dgm:pt>
    <dgm:pt modelId="{52339700-E223-4CC9-A608-AB18EFAB6120}" type="sibTrans" cxnId="{1005175B-BDE2-4A43-BA9D-DAFF22276821}">
      <dgm:prSet/>
      <dgm:spPr/>
      <dgm:t>
        <a:bodyPr/>
        <a:lstStyle/>
        <a:p>
          <a:endParaRPr lang="en-US" sz="900">
            <a:latin typeface="Times New Roman" pitchFamily="18" charset="0"/>
            <a:cs typeface="Times New Roman" pitchFamily="18" charset="0"/>
          </a:endParaRPr>
        </a:p>
      </dgm:t>
    </dgm:pt>
    <dgm:pt modelId="{A7ABAA65-ED22-42D4-8473-255A332402B2}">
      <dgm:prSet custT="1"/>
      <dgm:spPr/>
      <dgm:t>
        <a:bodyPr/>
        <a:lstStyle/>
        <a:p>
          <a:r>
            <a:rPr lang="en-US" sz="900" b="1" smtClean="0">
              <a:latin typeface="Times New Roman" pitchFamily="18" charset="0"/>
              <a:cs typeface="Times New Roman" pitchFamily="18" charset="0"/>
            </a:rPr>
            <a:t>VIII. CHÈN VIOLET VÀO PP</a:t>
          </a:r>
          <a:endParaRPr lang="en-US" sz="900">
            <a:latin typeface="Times New Roman" pitchFamily="18" charset="0"/>
            <a:cs typeface="Times New Roman" pitchFamily="18" charset="0"/>
          </a:endParaRPr>
        </a:p>
      </dgm:t>
    </dgm:pt>
    <dgm:pt modelId="{B32DD415-D245-498A-BA60-FFBBC87B0B50}" type="parTrans" cxnId="{44125714-1E71-47C6-9A4E-FF0AE1B63477}">
      <dgm:prSet/>
      <dgm:spPr/>
      <dgm:t>
        <a:bodyPr/>
        <a:lstStyle/>
        <a:p>
          <a:endParaRPr lang="en-US" sz="900">
            <a:latin typeface="Times New Roman" pitchFamily="18" charset="0"/>
            <a:cs typeface="Times New Roman" pitchFamily="18" charset="0"/>
          </a:endParaRPr>
        </a:p>
      </dgm:t>
    </dgm:pt>
    <dgm:pt modelId="{F4EB32F6-5CA1-4D1A-80F8-A4C69EE7B377}" type="sibTrans" cxnId="{44125714-1E71-47C6-9A4E-FF0AE1B63477}">
      <dgm:prSet/>
      <dgm:spPr/>
      <dgm:t>
        <a:bodyPr/>
        <a:lstStyle/>
        <a:p>
          <a:endParaRPr lang="en-US" sz="900">
            <a:latin typeface="Times New Roman" pitchFamily="18" charset="0"/>
            <a:cs typeface="Times New Roman" pitchFamily="18" charset="0"/>
          </a:endParaRPr>
        </a:p>
      </dgm:t>
    </dgm:pt>
    <dgm:pt modelId="{01BAA475-09D0-418C-90CD-2E9F66DA3C5C}" type="pres">
      <dgm:prSet presAssocID="{5D85F9D5-9451-4094-BF09-06E0CDEAE7BF}" presName="Name0" presStyleCnt="0">
        <dgm:presLayoutVars>
          <dgm:dir/>
          <dgm:resizeHandles val="exact"/>
        </dgm:presLayoutVars>
      </dgm:prSet>
      <dgm:spPr/>
      <dgm:t>
        <a:bodyPr/>
        <a:lstStyle/>
        <a:p>
          <a:endParaRPr lang="en-US"/>
        </a:p>
      </dgm:t>
    </dgm:pt>
    <dgm:pt modelId="{E236317D-1C79-45C7-B764-1F4C5D197F8B}" type="pres">
      <dgm:prSet presAssocID="{F3D2E516-0BF0-4431-9043-63F960063CEA}" presName="node" presStyleLbl="node1" presStyleIdx="0" presStyleCnt="9">
        <dgm:presLayoutVars>
          <dgm:bulletEnabled val="1"/>
        </dgm:presLayoutVars>
      </dgm:prSet>
      <dgm:spPr/>
      <dgm:t>
        <a:bodyPr/>
        <a:lstStyle/>
        <a:p>
          <a:endParaRPr lang="en-US"/>
        </a:p>
      </dgm:t>
    </dgm:pt>
    <dgm:pt modelId="{1ABD4067-EEF2-4421-8547-11D406886776}" type="pres">
      <dgm:prSet presAssocID="{F37E119B-2943-4C7C-932B-47DF40B66916}" presName="sibTrans" presStyleCnt="0"/>
      <dgm:spPr/>
    </dgm:pt>
    <dgm:pt modelId="{58DCB84C-968F-42A7-9F0B-E01F5B616E58}" type="pres">
      <dgm:prSet presAssocID="{CEB0BF00-E4CB-4EBE-BA0F-51F7F8D88689}" presName="node" presStyleLbl="node1" presStyleIdx="1" presStyleCnt="9">
        <dgm:presLayoutVars>
          <dgm:bulletEnabled val="1"/>
        </dgm:presLayoutVars>
      </dgm:prSet>
      <dgm:spPr/>
      <dgm:t>
        <a:bodyPr/>
        <a:lstStyle/>
        <a:p>
          <a:endParaRPr lang="en-US"/>
        </a:p>
      </dgm:t>
    </dgm:pt>
    <dgm:pt modelId="{3A003FEC-BF6E-4CF6-AD70-49339A5FD18C}" type="pres">
      <dgm:prSet presAssocID="{D004F3A9-6069-4620-AC65-0762EA33D212}" presName="sibTrans" presStyleCnt="0"/>
      <dgm:spPr/>
    </dgm:pt>
    <dgm:pt modelId="{61DAFB8E-2FFC-4AC1-9AA8-B1400AE89F74}" type="pres">
      <dgm:prSet presAssocID="{48B3FED2-1CE6-4782-A35A-A3D2D37D1721}" presName="node" presStyleLbl="node1" presStyleIdx="2" presStyleCnt="9">
        <dgm:presLayoutVars>
          <dgm:bulletEnabled val="1"/>
        </dgm:presLayoutVars>
      </dgm:prSet>
      <dgm:spPr/>
      <dgm:t>
        <a:bodyPr/>
        <a:lstStyle/>
        <a:p>
          <a:endParaRPr lang="en-US"/>
        </a:p>
      </dgm:t>
    </dgm:pt>
    <dgm:pt modelId="{C4139D09-C4E9-49C3-9878-39296F90C7B7}" type="pres">
      <dgm:prSet presAssocID="{D5483882-511E-4108-BB41-6A23D30E165B}" presName="sibTrans" presStyleCnt="0"/>
      <dgm:spPr/>
    </dgm:pt>
    <dgm:pt modelId="{E919CBFD-C286-4895-BEDC-9ED343429E38}" type="pres">
      <dgm:prSet presAssocID="{694063E3-A9BC-4390-BFFF-AC79DF32F26D}" presName="node" presStyleLbl="node1" presStyleIdx="3" presStyleCnt="9">
        <dgm:presLayoutVars>
          <dgm:bulletEnabled val="1"/>
        </dgm:presLayoutVars>
      </dgm:prSet>
      <dgm:spPr/>
      <dgm:t>
        <a:bodyPr/>
        <a:lstStyle/>
        <a:p>
          <a:endParaRPr lang="en-US"/>
        </a:p>
      </dgm:t>
    </dgm:pt>
    <dgm:pt modelId="{FF8928F5-9979-4B1B-9B7A-85433E6EC803}" type="pres">
      <dgm:prSet presAssocID="{E5DD38E1-7528-462D-B402-DC481A713A72}" presName="sibTrans" presStyleCnt="0"/>
      <dgm:spPr/>
    </dgm:pt>
    <dgm:pt modelId="{61EE2694-D062-4559-B841-9FB38B9EB270}" type="pres">
      <dgm:prSet presAssocID="{4F9E5E45-30D8-4813-ACBC-8C49B24C13A6}" presName="node" presStyleLbl="node1" presStyleIdx="4" presStyleCnt="9">
        <dgm:presLayoutVars>
          <dgm:bulletEnabled val="1"/>
        </dgm:presLayoutVars>
      </dgm:prSet>
      <dgm:spPr/>
      <dgm:t>
        <a:bodyPr/>
        <a:lstStyle/>
        <a:p>
          <a:endParaRPr lang="en-US"/>
        </a:p>
      </dgm:t>
    </dgm:pt>
    <dgm:pt modelId="{6D0D907A-C50C-4E40-B316-55E89B54FF2D}" type="pres">
      <dgm:prSet presAssocID="{D4DE697D-69DB-4B6D-BCD2-BB63A807CBB3}" presName="sibTrans" presStyleCnt="0"/>
      <dgm:spPr/>
    </dgm:pt>
    <dgm:pt modelId="{C1E1A8BA-0118-4409-A9AB-4C9DE9AB1403}" type="pres">
      <dgm:prSet presAssocID="{45C14110-746C-4903-BC5F-9F3ECED1994E}" presName="node" presStyleLbl="node1" presStyleIdx="5" presStyleCnt="9">
        <dgm:presLayoutVars>
          <dgm:bulletEnabled val="1"/>
        </dgm:presLayoutVars>
      </dgm:prSet>
      <dgm:spPr/>
      <dgm:t>
        <a:bodyPr/>
        <a:lstStyle/>
        <a:p>
          <a:endParaRPr lang="en-US"/>
        </a:p>
      </dgm:t>
    </dgm:pt>
    <dgm:pt modelId="{C31DEFCF-BB66-4C09-BD0F-41103882B351}" type="pres">
      <dgm:prSet presAssocID="{0E913D2D-BB0A-4DDB-A158-4FCC03C4D1D0}" presName="sibTrans" presStyleCnt="0"/>
      <dgm:spPr/>
    </dgm:pt>
    <dgm:pt modelId="{EC268177-E7F6-44E6-A966-78CFF1577F63}" type="pres">
      <dgm:prSet presAssocID="{DF832544-2D84-437D-9B96-BBC259A67B2C}" presName="node" presStyleLbl="node1" presStyleIdx="6" presStyleCnt="9">
        <dgm:presLayoutVars>
          <dgm:bulletEnabled val="1"/>
        </dgm:presLayoutVars>
      </dgm:prSet>
      <dgm:spPr/>
      <dgm:t>
        <a:bodyPr/>
        <a:lstStyle/>
        <a:p>
          <a:endParaRPr lang="en-US"/>
        </a:p>
      </dgm:t>
    </dgm:pt>
    <dgm:pt modelId="{2A94BAB3-EAE0-4548-9CBE-D88D23AA8DE1}" type="pres">
      <dgm:prSet presAssocID="{C13FD43D-457C-4F86-B4C3-EF1528CF7E06}" presName="sibTrans" presStyleCnt="0"/>
      <dgm:spPr/>
    </dgm:pt>
    <dgm:pt modelId="{F03FDE2E-83DB-4064-B769-085437642FF5}" type="pres">
      <dgm:prSet presAssocID="{53A4DF60-1BB4-4A04-8231-2F104AFFE667}" presName="node" presStyleLbl="node1" presStyleIdx="7" presStyleCnt="9">
        <dgm:presLayoutVars>
          <dgm:bulletEnabled val="1"/>
        </dgm:presLayoutVars>
      </dgm:prSet>
      <dgm:spPr/>
      <dgm:t>
        <a:bodyPr/>
        <a:lstStyle/>
        <a:p>
          <a:endParaRPr lang="en-US"/>
        </a:p>
      </dgm:t>
    </dgm:pt>
    <dgm:pt modelId="{A29F6DF7-AA0C-4048-9C0C-5595CE36B1AF}" type="pres">
      <dgm:prSet presAssocID="{52339700-E223-4CC9-A608-AB18EFAB6120}" presName="sibTrans" presStyleCnt="0"/>
      <dgm:spPr/>
    </dgm:pt>
    <dgm:pt modelId="{750DE71A-A005-4794-B731-88DE7323F0C5}" type="pres">
      <dgm:prSet presAssocID="{A7ABAA65-ED22-42D4-8473-255A332402B2}" presName="node" presStyleLbl="node1" presStyleIdx="8" presStyleCnt="9">
        <dgm:presLayoutVars>
          <dgm:bulletEnabled val="1"/>
        </dgm:presLayoutVars>
      </dgm:prSet>
      <dgm:spPr/>
      <dgm:t>
        <a:bodyPr/>
        <a:lstStyle/>
        <a:p>
          <a:endParaRPr lang="en-US"/>
        </a:p>
      </dgm:t>
    </dgm:pt>
  </dgm:ptLst>
  <dgm:cxnLst>
    <dgm:cxn modelId="{071B1757-8496-45D0-AEFE-22A42D6CF12A}" type="presOf" srcId="{53A4DF60-1BB4-4A04-8231-2F104AFFE667}" destId="{F03FDE2E-83DB-4064-B769-085437642FF5}" srcOrd="0" destOrd="0" presId="urn:microsoft.com/office/officeart/2005/8/layout/hList6"/>
    <dgm:cxn modelId="{7C6C25D3-1718-4861-A7DA-2228720B66D1}" type="presOf" srcId="{CEB0BF00-E4CB-4EBE-BA0F-51F7F8D88689}" destId="{58DCB84C-968F-42A7-9F0B-E01F5B616E58}" srcOrd="0" destOrd="0" presId="urn:microsoft.com/office/officeart/2005/8/layout/hList6"/>
    <dgm:cxn modelId="{79C23736-0665-4AB7-8D18-FC980FCA23EA}" type="presOf" srcId="{F3D2E516-0BF0-4431-9043-63F960063CEA}" destId="{E236317D-1C79-45C7-B764-1F4C5D197F8B}" srcOrd="0" destOrd="0" presId="urn:microsoft.com/office/officeart/2005/8/layout/hList6"/>
    <dgm:cxn modelId="{DA0CB75F-52F5-405C-A61B-ED5DCF9BB203}" type="presOf" srcId="{4F9E5E45-30D8-4813-ACBC-8C49B24C13A6}" destId="{61EE2694-D062-4559-B841-9FB38B9EB270}" srcOrd="0" destOrd="0" presId="urn:microsoft.com/office/officeart/2005/8/layout/hList6"/>
    <dgm:cxn modelId="{106BCA74-6AFA-494C-B3E3-2012AF4CFF60}" srcId="{5D85F9D5-9451-4094-BF09-06E0CDEAE7BF}" destId="{45C14110-746C-4903-BC5F-9F3ECED1994E}" srcOrd="5" destOrd="0" parTransId="{82BB54EF-5F34-44CF-B4C9-5BBD73784016}" sibTransId="{0E913D2D-BB0A-4DDB-A158-4FCC03C4D1D0}"/>
    <dgm:cxn modelId="{E7EE3B7C-1BB1-4D0E-B3A7-55727EFC25E2}" srcId="{5D85F9D5-9451-4094-BF09-06E0CDEAE7BF}" destId="{CEB0BF00-E4CB-4EBE-BA0F-51F7F8D88689}" srcOrd="1" destOrd="0" parTransId="{38E2249B-D184-4E71-851D-6C986EEE658F}" sibTransId="{D004F3A9-6069-4620-AC65-0762EA33D212}"/>
    <dgm:cxn modelId="{4BEEBBA7-304C-4E52-B251-5818E9CD5AF6}" srcId="{5D85F9D5-9451-4094-BF09-06E0CDEAE7BF}" destId="{694063E3-A9BC-4390-BFFF-AC79DF32F26D}" srcOrd="3" destOrd="0" parTransId="{802F8193-6CD0-4BDF-98C9-FD696FF8DF44}" sibTransId="{E5DD38E1-7528-462D-B402-DC481A713A72}"/>
    <dgm:cxn modelId="{9EC32BF4-2576-4820-B56E-6240845F3CD3}" type="presOf" srcId="{45C14110-746C-4903-BC5F-9F3ECED1994E}" destId="{C1E1A8BA-0118-4409-A9AB-4C9DE9AB1403}" srcOrd="0" destOrd="0" presId="urn:microsoft.com/office/officeart/2005/8/layout/hList6"/>
    <dgm:cxn modelId="{44125714-1E71-47C6-9A4E-FF0AE1B63477}" srcId="{5D85F9D5-9451-4094-BF09-06E0CDEAE7BF}" destId="{A7ABAA65-ED22-42D4-8473-255A332402B2}" srcOrd="8" destOrd="0" parTransId="{B32DD415-D245-498A-BA60-FFBBC87B0B50}" sibTransId="{F4EB32F6-5CA1-4D1A-80F8-A4C69EE7B377}"/>
    <dgm:cxn modelId="{58015C84-BA32-4AC2-9D16-4021840A6CAE}" srcId="{5D85F9D5-9451-4094-BF09-06E0CDEAE7BF}" destId="{4F9E5E45-30D8-4813-ACBC-8C49B24C13A6}" srcOrd="4" destOrd="0" parTransId="{6618DC05-7B36-445F-83E5-E6FD47E9F16A}" sibTransId="{D4DE697D-69DB-4B6D-BCD2-BB63A807CBB3}"/>
    <dgm:cxn modelId="{F2F8A052-DCD1-44B3-AF45-37F264E7B6AF}" type="presOf" srcId="{5D85F9D5-9451-4094-BF09-06E0CDEAE7BF}" destId="{01BAA475-09D0-418C-90CD-2E9F66DA3C5C}" srcOrd="0" destOrd="0" presId="urn:microsoft.com/office/officeart/2005/8/layout/hList6"/>
    <dgm:cxn modelId="{A937E89C-9CF7-4B9C-8111-1A9A1FCD4A28}" srcId="{5D85F9D5-9451-4094-BF09-06E0CDEAE7BF}" destId="{48B3FED2-1CE6-4782-A35A-A3D2D37D1721}" srcOrd="2" destOrd="0" parTransId="{405C17DE-016B-4D00-9235-9D315CFE55DC}" sibTransId="{D5483882-511E-4108-BB41-6A23D30E165B}"/>
    <dgm:cxn modelId="{1005175B-BDE2-4A43-BA9D-DAFF22276821}" srcId="{5D85F9D5-9451-4094-BF09-06E0CDEAE7BF}" destId="{53A4DF60-1BB4-4A04-8231-2F104AFFE667}" srcOrd="7" destOrd="0" parTransId="{1C64CD37-DD44-4533-A32B-8E27E665C914}" sibTransId="{52339700-E223-4CC9-A608-AB18EFAB6120}"/>
    <dgm:cxn modelId="{7AC59901-0ACB-4AFB-A2E6-D90922918E6A}" srcId="{5D85F9D5-9451-4094-BF09-06E0CDEAE7BF}" destId="{F3D2E516-0BF0-4431-9043-63F960063CEA}" srcOrd="0" destOrd="0" parTransId="{73705F7B-3FEC-4ECD-A72B-51BA621408CC}" sibTransId="{F37E119B-2943-4C7C-932B-47DF40B66916}"/>
    <dgm:cxn modelId="{64A6A592-00D9-4B97-B150-431BC109A0FD}" type="presOf" srcId="{A7ABAA65-ED22-42D4-8473-255A332402B2}" destId="{750DE71A-A005-4794-B731-88DE7323F0C5}" srcOrd="0" destOrd="0" presId="urn:microsoft.com/office/officeart/2005/8/layout/hList6"/>
    <dgm:cxn modelId="{5EAB993C-E2A1-4F19-A305-F5D8E7691BDA}" type="presOf" srcId="{694063E3-A9BC-4390-BFFF-AC79DF32F26D}" destId="{E919CBFD-C286-4895-BEDC-9ED343429E38}" srcOrd="0" destOrd="0" presId="urn:microsoft.com/office/officeart/2005/8/layout/hList6"/>
    <dgm:cxn modelId="{9450C37D-7BD7-4497-A480-19AE90103904}" type="presOf" srcId="{48B3FED2-1CE6-4782-A35A-A3D2D37D1721}" destId="{61DAFB8E-2FFC-4AC1-9AA8-B1400AE89F74}" srcOrd="0" destOrd="0" presId="urn:microsoft.com/office/officeart/2005/8/layout/hList6"/>
    <dgm:cxn modelId="{AB36B5D6-A3C7-405B-8F46-3D7DA5216620}" srcId="{5D85F9D5-9451-4094-BF09-06E0CDEAE7BF}" destId="{DF832544-2D84-437D-9B96-BBC259A67B2C}" srcOrd="6" destOrd="0" parTransId="{8670BE28-9C24-42F2-83D9-B678C087AFDB}" sibTransId="{C13FD43D-457C-4F86-B4C3-EF1528CF7E06}"/>
    <dgm:cxn modelId="{119BE4E3-99B3-4F71-BB68-427A67F9FE73}" type="presOf" srcId="{DF832544-2D84-437D-9B96-BBC259A67B2C}" destId="{EC268177-E7F6-44E6-A966-78CFF1577F63}" srcOrd="0" destOrd="0" presId="urn:microsoft.com/office/officeart/2005/8/layout/hList6"/>
    <dgm:cxn modelId="{29349F0C-7AB8-4BF8-A0FD-97C190A27290}" type="presParOf" srcId="{01BAA475-09D0-418C-90CD-2E9F66DA3C5C}" destId="{E236317D-1C79-45C7-B764-1F4C5D197F8B}" srcOrd="0" destOrd="0" presId="urn:microsoft.com/office/officeart/2005/8/layout/hList6"/>
    <dgm:cxn modelId="{6EAD837E-BB8B-4988-A9A5-475E83D4F547}" type="presParOf" srcId="{01BAA475-09D0-418C-90CD-2E9F66DA3C5C}" destId="{1ABD4067-EEF2-4421-8547-11D406886776}" srcOrd="1" destOrd="0" presId="urn:microsoft.com/office/officeart/2005/8/layout/hList6"/>
    <dgm:cxn modelId="{5143818C-B91D-4B77-A753-8C00D4B53F1C}" type="presParOf" srcId="{01BAA475-09D0-418C-90CD-2E9F66DA3C5C}" destId="{58DCB84C-968F-42A7-9F0B-E01F5B616E58}" srcOrd="2" destOrd="0" presId="urn:microsoft.com/office/officeart/2005/8/layout/hList6"/>
    <dgm:cxn modelId="{38A094C6-062B-4DEB-B62C-BA82CEB8D3C0}" type="presParOf" srcId="{01BAA475-09D0-418C-90CD-2E9F66DA3C5C}" destId="{3A003FEC-BF6E-4CF6-AD70-49339A5FD18C}" srcOrd="3" destOrd="0" presId="urn:microsoft.com/office/officeart/2005/8/layout/hList6"/>
    <dgm:cxn modelId="{9034BA60-02D4-423C-8143-1D6D703FFCA7}" type="presParOf" srcId="{01BAA475-09D0-418C-90CD-2E9F66DA3C5C}" destId="{61DAFB8E-2FFC-4AC1-9AA8-B1400AE89F74}" srcOrd="4" destOrd="0" presId="urn:microsoft.com/office/officeart/2005/8/layout/hList6"/>
    <dgm:cxn modelId="{D53BFC9C-0AFB-4AA1-A261-EE42E2E4CC84}" type="presParOf" srcId="{01BAA475-09D0-418C-90CD-2E9F66DA3C5C}" destId="{C4139D09-C4E9-49C3-9878-39296F90C7B7}" srcOrd="5" destOrd="0" presId="urn:microsoft.com/office/officeart/2005/8/layout/hList6"/>
    <dgm:cxn modelId="{C3FEB713-009A-476F-988F-CB4CEC4A8687}" type="presParOf" srcId="{01BAA475-09D0-418C-90CD-2E9F66DA3C5C}" destId="{E919CBFD-C286-4895-BEDC-9ED343429E38}" srcOrd="6" destOrd="0" presId="urn:microsoft.com/office/officeart/2005/8/layout/hList6"/>
    <dgm:cxn modelId="{4085CF6C-77BC-42C9-989F-A20C421807AE}" type="presParOf" srcId="{01BAA475-09D0-418C-90CD-2E9F66DA3C5C}" destId="{FF8928F5-9979-4B1B-9B7A-85433E6EC803}" srcOrd="7" destOrd="0" presId="urn:microsoft.com/office/officeart/2005/8/layout/hList6"/>
    <dgm:cxn modelId="{53D4F9E4-9C48-4F04-A30E-FF1D839FC88B}" type="presParOf" srcId="{01BAA475-09D0-418C-90CD-2E9F66DA3C5C}" destId="{61EE2694-D062-4559-B841-9FB38B9EB270}" srcOrd="8" destOrd="0" presId="urn:microsoft.com/office/officeart/2005/8/layout/hList6"/>
    <dgm:cxn modelId="{4A5A002D-EEE8-4759-88D6-75D9B2532408}" type="presParOf" srcId="{01BAA475-09D0-418C-90CD-2E9F66DA3C5C}" destId="{6D0D907A-C50C-4E40-B316-55E89B54FF2D}" srcOrd="9" destOrd="0" presId="urn:microsoft.com/office/officeart/2005/8/layout/hList6"/>
    <dgm:cxn modelId="{B0E90609-A139-415A-BF60-143EAB6B7176}" type="presParOf" srcId="{01BAA475-09D0-418C-90CD-2E9F66DA3C5C}" destId="{C1E1A8BA-0118-4409-A9AB-4C9DE9AB1403}" srcOrd="10" destOrd="0" presId="urn:microsoft.com/office/officeart/2005/8/layout/hList6"/>
    <dgm:cxn modelId="{A5AAC5B5-DEDB-44A4-87C9-29AD2B21E2F7}" type="presParOf" srcId="{01BAA475-09D0-418C-90CD-2E9F66DA3C5C}" destId="{C31DEFCF-BB66-4C09-BD0F-41103882B351}" srcOrd="11" destOrd="0" presId="urn:microsoft.com/office/officeart/2005/8/layout/hList6"/>
    <dgm:cxn modelId="{CE400874-EA9D-491C-8B3E-4CD7A238530D}" type="presParOf" srcId="{01BAA475-09D0-418C-90CD-2E9F66DA3C5C}" destId="{EC268177-E7F6-44E6-A966-78CFF1577F63}" srcOrd="12" destOrd="0" presId="urn:microsoft.com/office/officeart/2005/8/layout/hList6"/>
    <dgm:cxn modelId="{AD27ABF3-6616-4742-8F87-3803557E1A27}" type="presParOf" srcId="{01BAA475-09D0-418C-90CD-2E9F66DA3C5C}" destId="{2A94BAB3-EAE0-4548-9CBE-D88D23AA8DE1}" srcOrd="13" destOrd="0" presId="urn:microsoft.com/office/officeart/2005/8/layout/hList6"/>
    <dgm:cxn modelId="{96568385-5684-4532-8B74-F82A98F4ED50}" type="presParOf" srcId="{01BAA475-09D0-418C-90CD-2E9F66DA3C5C}" destId="{F03FDE2E-83DB-4064-B769-085437642FF5}" srcOrd="14" destOrd="0" presId="urn:microsoft.com/office/officeart/2005/8/layout/hList6"/>
    <dgm:cxn modelId="{241406D5-AE7C-4297-A5A7-CCCDD5602F82}" type="presParOf" srcId="{01BAA475-09D0-418C-90CD-2E9F66DA3C5C}" destId="{A29F6DF7-AA0C-4048-9C0C-5595CE36B1AF}" srcOrd="15" destOrd="0" presId="urn:microsoft.com/office/officeart/2005/8/layout/hList6"/>
    <dgm:cxn modelId="{3FBF253E-9D5F-45EB-A4DF-D823007DC0AE}" type="presParOf" srcId="{01BAA475-09D0-418C-90CD-2E9F66DA3C5C}" destId="{750DE71A-A005-4794-B731-88DE7323F0C5}" srcOrd="1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85F9D5-9451-4094-BF09-06E0CDEAE7BF}" type="doc">
      <dgm:prSet loTypeId="urn:microsoft.com/office/officeart/2005/8/layout/hList6" loCatId="list" qsTypeId="urn:microsoft.com/office/officeart/2005/8/quickstyle/simple1" qsCatId="simple" csTypeId="urn:microsoft.com/office/officeart/2005/8/colors/accent5_5" csCatId="accent5" phldr="1"/>
      <dgm:spPr/>
      <dgm:t>
        <a:bodyPr/>
        <a:lstStyle/>
        <a:p>
          <a:endParaRPr lang="en-US"/>
        </a:p>
      </dgm:t>
    </dgm:pt>
    <dgm:pt modelId="{F3D2E516-0BF0-4431-9043-63F960063CEA}">
      <dgm:prSet phldrT="[Text]" custT="1"/>
      <dgm:spPr/>
      <dgm:t>
        <a:bodyPr/>
        <a:lstStyle/>
        <a:p>
          <a:r>
            <a:rPr lang="en-US" sz="900" b="1" smtClean="0">
              <a:latin typeface="Times New Roman" pitchFamily="18" charset="0"/>
              <a:cs typeface="Times New Roman" pitchFamily="18" charset="0"/>
            </a:rPr>
            <a:t>I. CÁC THAO TÁC VỚI MỘT TRÌNH DIỄN</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73705F7B-3FEC-4ECD-A72B-51BA621408CC}" type="parTrans" cxnId="{7AC59901-0ACB-4AFB-A2E6-D90922918E6A}">
      <dgm:prSet/>
      <dgm:spPr/>
      <dgm:t>
        <a:bodyPr/>
        <a:lstStyle/>
        <a:p>
          <a:endParaRPr lang="en-US" sz="900">
            <a:latin typeface="Times New Roman" pitchFamily="18" charset="0"/>
            <a:cs typeface="Times New Roman" pitchFamily="18" charset="0"/>
          </a:endParaRPr>
        </a:p>
      </dgm:t>
    </dgm:pt>
    <dgm:pt modelId="{F37E119B-2943-4C7C-932B-47DF40B66916}" type="sibTrans" cxnId="{7AC59901-0ACB-4AFB-A2E6-D90922918E6A}">
      <dgm:prSet/>
      <dgm:spPr/>
      <dgm:t>
        <a:bodyPr/>
        <a:lstStyle/>
        <a:p>
          <a:endParaRPr lang="en-US" sz="900">
            <a:latin typeface="Times New Roman" pitchFamily="18" charset="0"/>
            <a:cs typeface="Times New Roman" pitchFamily="18" charset="0"/>
          </a:endParaRPr>
        </a:p>
      </dgm:t>
    </dgm:pt>
    <dgm:pt modelId="{CEB0BF00-E4CB-4EBE-BA0F-51F7F8D88689}">
      <dgm:prSet phldrT="[Text]" custT="1"/>
      <dgm:spPr/>
      <dgm:t>
        <a:bodyPr/>
        <a:lstStyle/>
        <a:p>
          <a:r>
            <a:rPr lang="en-US" sz="900" b="1" smtClean="0">
              <a:latin typeface="Times New Roman" pitchFamily="18" charset="0"/>
              <a:cs typeface="Times New Roman" pitchFamily="18" charset="0"/>
            </a:rPr>
            <a:t>II. THIẾT KẾ SLIDE:</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38E2249B-D184-4E71-851D-6C986EEE658F}" type="parTrans" cxnId="{E7EE3B7C-1BB1-4D0E-B3A7-55727EFC25E2}">
      <dgm:prSet/>
      <dgm:spPr/>
      <dgm:t>
        <a:bodyPr/>
        <a:lstStyle/>
        <a:p>
          <a:endParaRPr lang="en-US" sz="900">
            <a:latin typeface="Times New Roman" pitchFamily="18" charset="0"/>
            <a:cs typeface="Times New Roman" pitchFamily="18" charset="0"/>
          </a:endParaRPr>
        </a:p>
      </dgm:t>
    </dgm:pt>
    <dgm:pt modelId="{D004F3A9-6069-4620-AC65-0762EA33D212}" type="sibTrans" cxnId="{E7EE3B7C-1BB1-4D0E-B3A7-55727EFC25E2}">
      <dgm:prSet/>
      <dgm:spPr/>
      <dgm:t>
        <a:bodyPr/>
        <a:lstStyle/>
        <a:p>
          <a:endParaRPr lang="en-US" sz="900">
            <a:latin typeface="Times New Roman" pitchFamily="18" charset="0"/>
            <a:cs typeface="Times New Roman" pitchFamily="18" charset="0"/>
          </a:endParaRPr>
        </a:p>
      </dgm:t>
    </dgm:pt>
    <dgm:pt modelId="{48B3FED2-1CE6-4782-A35A-A3D2D37D1721}">
      <dgm:prSet phldrT="[Text]" custT="1"/>
      <dgm:spPr/>
      <dgm:t>
        <a:bodyPr/>
        <a:lstStyle/>
        <a:p>
          <a:r>
            <a:rPr lang="en-US" sz="900" b="1" smtClean="0">
              <a:latin typeface="Times New Roman" pitchFamily="18" charset="0"/>
              <a:cs typeface="Times New Roman" pitchFamily="18" charset="0"/>
            </a:rPr>
            <a:t>III. LÀM VIỆC VỚI VĂN BẢN:</a:t>
          </a:r>
          <a:endParaRPr lang="en-US" sz="900">
            <a:latin typeface="Times New Roman" pitchFamily="18" charset="0"/>
            <a:cs typeface="Times New Roman" pitchFamily="18" charset="0"/>
          </a:endParaRPr>
        </a:p>
      </dgm:t>
    </dgm:pt>
    <dgm:pt modelId="{405C17DE-016B-4D00-9235-9D315CFE55DC}" type="parTrans" cxnId="{A937E89C-9CF7-4B9C-8111-1A9A1FCD4A28}">
      <dgm:prSet/>
      <dgm:spPr/>
      <dgm:t>
        <a:bodyPr/>
        <a:lstStyle/>
        <a:p>
          <a:endParaRPr lang="en-US" sz="900">
            <a:latin typeface="Times New Roman" pitchFamily="18" charset="0"/>
            <a:cs typeface="Times New Roman" pitchFamily="18" charset="0"/>
          </a:endParaRPr>
        </a:p>
      </dgm:t>
    </dgm:pt>
    <dgm:pt modelId="{D5483882-511E-4108-BB41-6A23D30E165B}" type="sibTrans" cxnId="{A937E89C-9CF7-4B9C-8111-1A9A1FCD4A28}">
      <dgm:prSet/>
      <dgm:spPr/>
      <dgm:t>
        <a:bodyPr/>
        <a:lstStyle/>
        <a:p>
          <a:endParaRPr lang="en-US" sz="900">
            <a:latin typeface="Times New Roman" pitchFamily="18" charset="0"/>
            <a:cs typeface="Times New Roman" pitchFamily="18" charset="0"/>
          </a:endParaRPr>
        </a:p>
      </dgm:t>
    </dgm:pt>
    <dgm:pt modelId="{694063E3-A9BC-4390-BFFF-AC79DF32F26D}">
      <dgm:prSet custT="1"/>
      <dgm:spPr>
        <a:solidFill>
          <a:srgbClr val="C00000">
            <a:alpha val="75000"/>
          </a:srgbClr>
        </a:solidFill>
      </dgm:spPr>
      <dgm:t>
        <a:bodyPr/>
        <a:lstStyle/>
        <a:p>
          <a:r>
            <a:rPr lang="en-US" sz="900" b="1" smtClean="0">
              <a:latin typeface="Times New Roman" pitchFamily="18" charset="0"/>
              <a:cs typeface="Times New Roman" pitchFamily="18" charset="0"/>
            </a:rPr>
            <a:t>IV. CHÈN CÁC ĐỐI TƯỢNG</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802F8193-6CD0-4BDF-98C9-FD696FF8DF44}" type="parTrans" cxnId="{4BEEBBA7-304C-4E52-B251-5818E9CD5AF6}">
      <dgm:prSet/>
      <dgm:spPr/>
      <dgm:t>
        <a:bodyPr/>
        <a:lstStyle/>
        <a:p>
          <a:endParaRPr lang="en-US" sz="900">
            <a:latin typeface="Times New Roman" pitchFamily="18" charset="0"/>
            <a:cs typeface="Times New Roman" pitchFamily="18" charset="0"/>
          </a:endParaRPr>
        </a:p>
      </dgm:t>
    </dgm:pt>
    <dgm:pt modelId="{E5DD38E1-7528-462D-B402-DC481A713A72}" type="sibTrans" cxnId="{4BEEBBA7-304C-4E52-B251-5818E9CD5AF6}">
      <dgm:prSet/>
      <dgm:spPr/>
      <dgm:t>
        <a:bodyPr/>
        <a:lstStyle/>
        <a:p>
          <a:endParaRPr lang="en-US" sz="900">
            <a:latin typeface="Times New Roman" pitchFamily="18" charset="0"/>
            <a:cs typeface="Times New Roman" pitchFamily="18" charset="0"/>
          </a:endParaRPr>
        </a:p>
      </dgm:t>
    </dgm:pt>
    <dgm:pt modelId="{4F9E5E45-30D8-4813-ACBC-8C49B24C13A6}">
      <dgm:prSet custT="1"/>
      <dgm:spPr/>
      <dgm:t>
        <a:bodyPr/>
        <a:lstStyle/>
        <a:p>
          <a:r>
            <a:rPr lang="en-US" sz="900" b="1" smtClean="0">
              <a:latin typeface="Times New Roman" pitchFamily="18" charset="0"/>
              <a:cs typeface="Times New Roman" pitchFamily="18" charset="0"/>
            </a:rPr>
            <a:t>V. TẠO HIỆU ỨNG:</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6618DC05-7B36-445F-83E5-E6FD47E9F16A}" type="parTrans" cxnId="{58015C84-BA32-4AC2-9D16-4021840A6CAE}">
      <dgm:prSet/>
      <dgm:spPr/>
      <dgm:t>
        <a:bodyPr/>
        <a:lstStyle/>
        <a:p>
          <a:endParaRPr lang="en-US" sz="900">
            <a:latin typeface="Times New Roman" pitchFamily="18" charset="0"/>
            <a:cs typeface="Times New Roman" pitchFamily="18" charset="0"/>
          </a:endParaRPr>
        </a:p>
      </dgm:t>
    </dgm:pt>
    <dgm:pt modelId="{D4DE697D-69DB-4B6D-BCD2-BB63A807CBB3}" type="sibTrans" cxnId="{58015C84-BA32-4AC2-9D16-4021840A6CAE}">
      <dgm:prSet/>
      <dgm:spPr/>
      <dgm:t>
        <a:bodyPr/>
        <a:lstStyle/>
        <a:p>
          <a:endParaRPr lang="en-US" sz="900">
            <a:latin typeface="Times New Roman" pitchFamily="18" charset="0"/>
            <a:cs typeface="Times New Roman" pitchFamily="18" charset="0"/>
          </a:endParaRPr>
        </a:p>
      </dgm:t>
    </dgm:pt>
    <dgm:pt modelId="{45C14110-746C-4903-BC5F-9F3ECED1994E}">
      <dgm:prSet custT="1"/>
      <dgm:spPr/>
      <dgm:t>
        <a:bodyPr/>
        <a:lstStyle/>
        <a:p>
          <a:r>
            <a:rPr lang="en-US" sz="900" b="1" smtClean="0">
              <a:latin typeface="Times New Roman" pitchFamily="18" charset="0"/>
              <a:cs typeface="Times New Roman" pitchFamily="18" charset="0"/>
            </a:rPr>
            <a:t>VI. LIÊN KẾT:</a:t>
          </a:r>
          <a:endParaRPr lang="en-US" sz="900">
            <a:latin typeface="Times New Roman" pitchFamily="18" charset="0"/>
            <a:cs typeface="Times New Roman" pitchFamily="18" charset="0"/>
          </a:endParaRPr>
        </a:p>
      </dgm:t>
    </dgm:pt>
    <dgm:pt modelId="{82BB54EF-5F34-44CF-B4C9-5BBD73784016}" type="parTrans" cxnId="{106BCA74-6AFA-494C-B3E3-2012AF4CFF60}">
      <dgm:prSet/>
      <dgm:spPr/>
      <dgm:t>
        <a:bodyPr/>
        <a:lstStyle/>
        <a:p>
          <a:endParaRPr lang="en-US" sz="900">
            <a:latin typeface="Times New Roman" pitchFamily="18" charset="0"/>
            <a:cs typeface="Times New Roman" pitchFamily="18" charset="0"/>
          </a:endParaRPr>
        </a:p>
      </dgm:t>
    </dgm:pt>
    <dgm:pt modelId="{0E913D2D-BB0A-4DDB-A158-4FCC03C4D1D0}" type="sibTrans" cxnId="{106BCA74-6AFA-494C-B3E3-2012AF4CFF60}">
      <dgm:prSet/>
      <dgm:spPr/>
      <dgm:t>
        <a:bodyPr/>
        <a:lstStyle/>
        <a:p>
          <a:endParaRPr lang="en-US" sz="900">
            <a:latin typeface="Times New Roman" pitchFamily="18" charset="0"/>
            <a:cs typeface="Times New Roman" pitchFamily="18" charset="0"/>
          </a:endParaRPr>
        </a:p>
      </dgm:t>
    </dgm:pt>
    <dgm:pt modelId="{DF832544-2D84-437D-9B96-BBC259A67B2C}">
      <dgm:prSet custT="1"/>
      <dgm:spPr/>
      <dgm:t>
        <a:bodyPr/>
        <a:lstStyle/>
        <a:p>
          <a:r>
            <a:rPr lang="en-US" sz="900" b="1" smtClean="0">
              <a:latin typeface="Times New Roman" pitchFamily="18" charset="0"/>
              <a:cs typeface="Times New Roman" pitchFamily="18" charset="0"/>
            </a:rPr>
            <a:t>VII. TRÌNH CHIẾU:</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8670BE28-9C24-42F2-83D9-B678C087AFDB}" type="parTrans" cxnId="{AB36B5D6-A3C7-405B-8F46-3D7DA5216620}">
      <dgm:prSet/>
      <dgm:spPr/>
      <dgm:t>
        <a:bodyPr/>
        <a:lstStyle/>
        <a:p>
          <a:endParaRPr lang="en-US" sz="900">
            <a:latin typeface="Times New Roman" pitchFamily="18" charset="0"/>
            <a:cs typeface="Times New Roman" pitchFamily="18" charset="0"/>
          </a:endParaRPr>
        </a:p>
      </dgm:t>
    </dgm:pt>
    <dgm:pt modelId="{C13FD43D-457C-4F86-B4C3-EF1528CF7E06}" type="sibTrans" cxnId="{AB36B5D6-A3C7-405B-8F46-3D7DA5216620}">
      <dgm:prSet/>
      <dgm:spPr/>
      <dgm:t>
        <a:bodyPr/>
        <a:lstStyle/>
        <a:p>
          <a:endParaRPr lang="en-US" sz="900">
            <a:latin typeface="Times New Roman" pitchFamily="18" charset="0"/>
            <a:cs typeface="Times New Roman" pitchFamily="18" charset="0"/>
          </a:endParaRPr>
        </a:p>
      </dgm:t>
    </dgm:pt>
    <dgm:pt modelId="{53A4DF60-1BB4-4A04-8231-2F104AFFE667}">
      <dgm:prSet custT="1"/>
      <dgm:spPr/>
      <dgm:t>
        <a:bodyPr/>
        <a:lstStyle/>
        <a:p>
          <a:r>
            <a:rPr lang="en-US" sz="900" b="1" smtClean="0">
              <a:latin typeface="Times New Roman" pitchFamily="18" charset="0"/>
              <a:cs typeface="Times New Roman" pitchFamily="18" charset="0"/>
            </a:rPr>
            <a:t>VII. ĐÓNG GÓI SẢN PHẨM:</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1C64CD37-DD44-4533-A32B-8E27E665C914}" type="parTrans" cxnId="{1005175B-BDE2-4A43-BA9D-DAFF22276821}">
      <dgm:prSet/>
      <dgm:spPr/>
      <dgm:t>
        <a:bodyPr/>
        <a:lstStyle/>
        <a:p>
          <a:endParaRPr lang="en-US" sz="900">
            <a:latin typeface="Times New Roman" pitchFamily="18" charset="0"/>
            <a:cs typeface="Times New Roman" pitchFamily="18" charset="0"/>
          </a:endParaRPr>
        </a:p>
      </dgm:t>
    </dgm:pt>
    <dgm:pt modelId="{52339700-E223-4CC9-A608-AB18EFAB6120}" type="sibTrans" cxnId="{1005175B-BDE2-4A43-BA9D-DAFF22276821}">
      <dgm:prSet/>
      <dgm:spPr/>
      <dgm:t>
        <a:bodyPr/>
        <a:lstStyle/>
        <a:p>
          <a:endParaRPr lang="en-US" sz="900">
            <a:latin typeface="Times New Roman" pitchFamily="18" charset="0"/>
            <a:cs typeface="Times New Roman" pitchFamily="18" charset="0"/>
          </a:endParaRPr>
        </a:p>
      </dgm:t>
    </dgm:pt>
    <dgm:pt modelId="{A7ABAA65-ED22-42D4-8473-255A332402B2}">
      <dgm:prSet custT="1"/>
      <dgm:spPr/>
      <dgm:t>
        <a:bodyPr/>
        <a:lstStyle/>
        <a:p>
          <a:r>
            <a:rPr lang="en-US" sz="900" b="1" smtClean="0">
              <a:latin typeface="Times New Roman" pitchFamily="18" charset="0"/>
              <a:cs typeface="Times New Roman" pitchFamily="18" charset="0"/>
            </a:rPr>
            <a:t>VIII. CHÈN VIOLET VÀO PP</a:t>
          </a:r>
          <a:endParaRPr lang="en-US" sz="900">
            <a:latin typeface="Times New Roman" pitchFamily="18" charset="0"/>
            <a:cs typeface="Times New Roman" pitchFamily="18" charset="0"/>
          </a:endParaRPr>
        </a:p>
      </dgm:t>
    </dgm:pt>
    <dgm:pt modelId="{B32DD415-D245-498A-BA60-FFBBC87B0B50}" type="parTrans" cxnId="{44125714-1E71-47C6-9A4E-FF0AE1B63477}">
      <dgm:prSet/>
      <dgm:spPr/>
      <dgm:t>
        <a:bodyPr/>
        <a:lstStyle/>
        <a:p>
          <a:endParaRPr lang="en-US" sz="900">
            <a:latin typeface="Times New Roman" pitchFamily="18" charset="0"/>
            <a:cs typeface="Times New Roman" pitchFamily="18" charset="0"/>
          </a:endParaRPr>
        </a:p>
      </dgm:t>
    </dgm:pt>
    <dgm:pt modelId="{F4EB32F6-5CA1-4D1A-80F8-A4C69EE7B377}" type="sibTrans" cxnId="{44125714-1E71-47C6-9A4E-FF0AE1B63477}">
      <dgm:prSet/>
      <dgm:spPr/>
      <dgm:t>
        <a:bodyPr/>
        <a:lstStyle/>
        <a:p>
          <a:endParaRPr lang="en-US" sz="900">
            <a:latin typeface="Times New Roman" pitchFamily="18" charset="0"/>
            <a:cs typeface="Times New Roman" pitchFamily="18" charset="0"/>
          </a:endParaRPr>
        </a:p>
      </dgm:t>
    </dgm:pt>
    <dgm:pt modelId="{01BAA475-09D0-418C-90CD-2E9F66DA3C5C}" type="pres">
      <dgm:prSet presAssocID="{5D85F9D5-9451-4094-BF09-06E0CDEAE7BF}" presName="Name0" presStyleCnt="0">
        <dgm:presLayoutVars>
          <dgm:dir/>
          <dgm:resizeHandles val="exact"/>
        </dgm:presLayoutVars>
      </dgm:prSet>
      <dgm:spPr/>
      <dgm:t>
        <a:bodyPr/>
        <a:lstStyle/>
        <a:p>
          <a:endParaRPr lang="en-US"/>
        </a:p>
      </dgm:t>
    </dgm:pt>
    <dgm:pt modelId="{E236317D-1C79-45C7-B764-1F4C5D197F8B}" type="pres">
      <dgm:prSet presAssocID="{F3D2E516-0BF0-4431-9043-63F960063CEA}" presName="node" presStyleLbl="node1" presStyleIdx="0" presStyleCnt="9">
        <dgm:presLayoutVars>
          <dgm:bulletEnabled val="1"/>
        </dgm:presLayoutVars>
      </dgm:prSet>
      <dgm:spPr/>
      <dgm:t>
        <a:bodyPr/>
        <a:lstStyle/>
        <a:p>
          <a:endParaRPr lang="en-US"/>
        </a:p>
      </dgm:t>
    </dgm:pt>
    <dgm:pt modelId="{1ABD4067-EEF2-4421-8547-11D406886776}" type="pres">
      <dgm:prSet presAssocID="{F37E119B-2943-4C7C-932B-47DF40B66916}" presName="sibTrans" presStyleCnt="0"/>
      <dgm:spPr/>
    </dgm:pt>
    <dgm:pt modelId="{58DCB84C-968F-42A7-9F0B-E01F5B616E58}" type="pres">
      <dgm:prSet presAssocID="{CEB0BF00-E4CB-4EBE-BA0F-51F7F8D88689}" presName="node" presStyleLbl="node1" presStyleIdx="1" presStyleCnt="9">
        <dgm:presLayoutVars>
          <dgm:bulletEnabled val="1"/>
        </dgm:presLayoutVars>
      </dgm:prSet>
      <dgm:spPr/>
      <dgm:t>
        <a:bodyPr/>
        <a:lstStyle/>
        <a:p>
          <a:endParaRPr lang="en-US"/>
        </a:p>
      </dgm:t>
    </dgm:pt>
    <dgm:pt modelId="{3A003FEC-BF6E-4CF6-AD70-49339A5FD18C}" type="pres">
      <dgm:prSet presAssocID="{D004F3A9-6069-4620-AC65-0762EA33D212}" presName="sibTrans" presStyleCnt="0"/>
      <dgm:spPr/>
    </dgm:pt>
    <dgm:pt modelId="{61DAFB8E-2FFC-4AC1-9AA8-B1400AE89F74}" type="pres">
      <dgm:prSet presAssocID="{48B3FED2-1CE6-4782-A35A-A3D2D37D1721}" presName="node" presStyleLbl="node1" presStyleIdx="2" presStyleCnt="9">
        <dgm:presLayoutVars>
          <dgm:bulletEnabled val="1"/>
        </dgm:presLayoutVars>
      </dgm:prSet>
      <dgm:spPr/>
      <dgm:t>
        <a:bodyPr/>
        <a:lstStyle/>
        <a:p>
          <a:endParaRPr lang="en-US"/>
        </a:p>
      </dgm:t>
    </dgm:pt>
    <dgm:pt modelId="{C4139D09-C4E9-49C3-9878-39296F90C7B7}" type="pres">
      <dgm:prSet presAssocID="{D5483882-511E-4108-BB41-6A23D30E165B}" presName="sibTrans" presStyleCnt="0"/>
      <dgm:spPr/>
    </dgm:pt>
    <dgm:pt modelId="{E919CBFD-C286-4895-BEDC-9ED343429E38}" type="pres">
      <dgm:prSet presAssocID="{694063E3-A9BC-4390-BFFF-AC79DF32F26D}" presName="node" presStyleLbl="node1" presStyleIdx="3" presStyleCnt="9">
        <dgm:presLayoutVars>
          <dgm:bulletEnabled val="1"/>
        </dgm:presLayoutVars>
      </dgm:prSet>
      <dgm:spPr/>
      <dgm:t>
        <a:bodyPr/>
        <a:lstStyle/>
        <a:p>
          <a:endParaRPr lang="en-US"/>
        </a:p>
      </dgm:t>
    </dgm:pt>
    <dgm:pt modelId="{FF8928F5-9979-4B1B-9B7A-85433E6EC803}" type="pres">
      <dgm:prSet presAssocID="{E5DD38E1-7528-462D-B402-DC481A713A72}" presName="sibTrans" presStyleCnt="0"/>
      <dgm:spPr/>
    </dgm:pt>
    <dgm:pt modelId="{61EE2694-D062-4559-B841-9FB38B9EB270}" type="pres">
      <dgm:prSet presAssocID="{4F9E5E45-30D8-4813-ACBC-8C49B24C13A6}" presName="node" presStyleLbl="node1" presStyleIdx="4" presStyleCnt="9">
        <dgm:presLayoutVars>
          <dgm:bulletEnabled val="1"/>
        </dgm:presLayoutVars>
      </dgm:prSet>
      <dgm:spPr/>
      <dgm:t>
        <a:bodyPr/>
        <a:lstStyle/>
        <a:p>
          <a:endParaRPr lang="en-US"/>
        </a:p>
      </dgm:t>
    </dgm:pt>
    <dgm:pt modelId="{6D0D907A-C50C-4E40-B316-55E89B54FF2D}" type="pres">
      <dgm:prSet presAssocID="{D4DE697D-69DB-4B6D-BCD2-BB63A807CBB3}" presName="sibTrans" presStyleCnt="0"/>
      <dgm:spPr/>
    </dgm:pt>
    <dgm:pt modelId="{C1E1A8BA-0118-4409-A9AB-4C9DE9AB1403}" type="pres">
      <dgm:prSet presAssocID="{45C14110-746C-4903-BC5F-9F3ECED1994E}" presName="node" presStyleLbl="node1" presStyleIdx="5" presStyleCnt="9">
        <dgm:presLayoutVars>
          <dgm:bulletEnabled val="1"/>
        </dgm:presLayoutVars>
      </dgm:prSet>
      <dgm:spPr/>
      <dgm:t>
        <a:bodyPr/>
        <a:lstStyle/>
        <a:p>
          <a:endParaRPr lang="en-US"/>
        </a:p>
      </dgm:t>
    </dgm:pt>
    <dgm:pt modelId="{C31DEFCF-BB66-4C09-BD0F-41103882B351}" type="pres">
      <dgm:prSet presAssocID="{0E913D2D-BB0A-4DDB-A158-4FCC03C4D1D0}" presName="sibTrans" presStyleCnt="0"/>
      <dgm:spPr/>
    </dgm:pt>
    <dgm:pt modelId="{EC268177-E7F6-44E6-A966-78CFF1577F63}" type="pres">
      <dgm:prSet presAssocID="{DF832544-2D84-437D-9B96-BBC259A67B2C}" presName="node" presStyleLbl="node1" presStyleIdx="6" presStyleCnt="9">
        <dgm:presLayoutVars>
          <dgm:bulletEnabled val="1"/>
        </dgm:presLayoutVars>
      </dgm:prSet>
      <dgm:spPr/>
      <dgm:t>
        <a:bodyPr/>
        <a:lstStyle/>
        <a:p>
          <a:endParaRPr lang="en-US"/>
        </a:p>
      </dgm:t>
    </dgm:pt>
    <dgm:pt modelId="{2A94BAB3-EAE0-4548-9CBE-D88D23AA8DE1}" type="pres">
      <dgm:prSet presAssocID="{C13FD43D-457C-4F86-B4C3-EF1528CF7E06}" presName="sibTrans" presStyleCnt="0"/>
      <dgm:spPr/>
    </dgm:pt>
    <dgm:pt modelId="{F03FDE2E-83DB-4064-B769-085437642FF5}" type="pres">
      <dgm:prSet presAssocID="{53A4DF60-1BB4-4A04-8231-2F104AFFE667}" presName="node" presStyleLbl="node1" presStyleIdx="7" presStyleCnt="9">
        <dgm:presLayoutVars>
          <dgm:bulletEnabled val="1"/>
        </dgm:presLayoutVars>
      </dgm:prSet>
      <dgm:spPr/>
      <dgm:t>
        <a:bodyPr/>
        <a:lstStyle/>
        <a:p>
          <a:endParaRPr lang="en-US"/>
        </a:p>
      </dgm:t>
    </dgm:pt>
    <dgm:pt modelId="{A29F6DF7-AA0C-4048-9C0C-5595CE36B1AF}" type="pres">
      <dgm:prSet presAssocID="{52339700-E223-4CC9-A608-AB18EFAB6120}" presName="sibTrans" presStyleCnt="0"/>
      <dgm:spPr/>
    </dgm:pt>
    <dgm:pt modelId="{750DE71A-A005-4794-B731-88DE7323F0C5}" type="pres">
      <dgm:prSet presAssocID="{A7ABAA65-ED22-42D4-8473-255A332402B2}" presName="node" presStyleLbl="node1" presStyleIdx="8" presStyleCnt="9">
        <dgm:presLayoutVars>
          <dgm:bulletEnabled val="1"/>
        </dgm:presLayoutVars>
      </dgm:prSet>
      <dgm:spPr/>
      <dgm:t>
        <a:bodyPr/>
        <a:lstStyle/>
        <a:p>
          <a:endParaRPr lang="en-US"/>
        </a:p>
      </dgm:t>
    </dgm:pt>
  </dgm:ptLst>
  <dgm:cxnLst>
    <dgm:cxn modelId="{D92B87FC-D040-48A0-9A5C-D670CE7BBF31}" type="presOf" srcId="{5D85F9D5-9451-4094-BF09-06E0CDEAE7BF}" destId="{01BAA475-09D0-418C-90CD-2E9F66DA3C5C}" srcOrd="0" destOrd="0" presId="urn:microsoft.com/office/officeart/2005/8/layout/hList6"/>
    <dgm:cxn modelId="{258F93F2-5687-4248-BEAE-A520C91CC688}" type="presOf" srcId="{4F9E5E45-30D8-4813-ACBC-8C49B24C13A6}" destId="{61EE2694-D062-4559-B841-9FB38B9EB270}" srcOrd="0" destOrd="0" presId="urn:microsoft.com/office/officeart/2005/8/layout/hList6"/>
    <dgm:cxn modelId="{F589FDA6-37EF-47EC-8C33-4117CDDB7509}" type="presOf" srcId="{CEB0BF00-E4CB-4EBE-BA0F-51F7F8D88689}" destId="{58DCB84C-968F-42A7-9F0B-E01F5B616E58}" srcOrd="0" destOrd="0" presId="urn:microsoft.com/office/officeart/2005/8/layout/hList6"/>
    <dgm:cxn modelId="{106BCA74-6AFA-494C-B3E3-2012AF4CFF60}" srcId="{5D85F9D5-9451-4094-BF09-06E0CDEAE7BF}" destId="{45C14110-746C-4903-BC5F-9F3ECED1994E}" srcOrd="5" destOrd="0" parTransId="{82BB54EF-5F34-44CF-B4C9-5BBD73784016}" sibTransId="{0E913D2D-BB0A-4DDB-A158-4FCC03C4D1D0}"/>
    <dgm:cxn modelId="{27329A58-2C85-474A-87C3-C08452AA696D}" type="presOf" srcId="{F3D2E516-0BF0-4431-9043-63F960063CEA}" destId="{E236317D-1C79-45C7-B764-1F4C5D197F8B}" srcOrd="0" destOrd="0" presId="urn:microsoft.com/office/officeart/2005/8/layout/hList6"/>
    <dgm:cxn modelId="{E7EE3B7C-1BB1-4D0E-B3A7-55727EFC25E2}" srcId="{5D85F9D5-9451-4094-BF09-06E0CDEAE7BF}" destId="{CEB0BF00-E4CB-4EBE-BA0F-51F7F8D88689}" srcOrd="1" destOrd="0" parTransId="{38E2249B-D184-4E71-851D-6C986EEE658F}" sibTransId="{D004F3A9-6069-4620-AC65-0762EA33D212}"/>
    <dgm:cxn modelId="{4BEEBBA7-304C-4E52-B251-5818E9CD5AF6}" srcId="{5D85F9D5-9451-4094-BF09-06E0CDEAE7BF}" destId="{694063E3-A9BC-4390-BFFF-AC79DF32F26D}" srcOrd="3" destOrd="0" parTransId="{802F8193-6CD0-4BDF-98C9-FD696FF8DF44}" sibTransId="{E5DD38E1-7528-462D-B402-DC481A713A72}"/>
    <dgm:cxn modelId="{44125714-1E71-47C6-9A4E-FF0AE1B63477}" srcId="{5D85F9D5-9451-4094-BF09-06E0CDEAE7BF}" destId="{A7ABAA65-ED22-42D4-8473-255A332402B2}" srcOrd="8" destOrd="0" parTransId="{B32DD415-D245-498A-BA60-FFBBC87B0B50}" sibTransId="{F4EB32F6-5CA1-4D1A-80F8-A4C69EE7B377}"/>
    <dgm:cxn modelId="{625A11B0-F8CE-4BEA-AF2C-9064C4C59548}" type="presOf" srcId="{45C14110-746C-4903-BC5F-9F3ECED1994E}" destId="{C1E1A8BA-0118-4409-A9AB-4C9DE9AB1403}" srcOrd="0" destOrd="0" presId="urn:microsoft.com/office/officeart/2005/8/layout/hList6"/>
    <dgm:cxn modelId="{58015C84-BA32-4AC2-9D16-4021840A6CAE}" srcId="{5D85F9D5-9451-4094-BF09-06E0CDEAE7BF}" destId="{4F9E5E45-30D8-4813-ACBC-8C49B24C13A6}" srcOrd="4" destOrd="0" parTransId="{6618DC05-7B36-445F-83E5-E6FD47E9F16A}" sibTransId="{D4DE697D-69DB-4B6D-BCD2-BB63A807CBB3}"/>
    <dgm:cxn modelId="{A937E89C-9CF7-4B9C-8111-1A9A1FCD4A28}" srcId="{5D85F9D5-9451-4094-BF09-06E0CDEAE7BF}" destId="{48B3FED2-1CE6-4782-A35A-A3D2D37D1721}" srcOrd="2" destOrd="0" parTransId="{405C17DE-016B-4D00-9235-9D315CFE55DC}" sibTransId="{D5483882-511E-4108-BB41-6A23D30E165B}"/>
    <dgm:cxn modelId="{F8BC00B4-FB01-49AD-9D67-3B1257EDB946}" type="presOf" srcId="{48B3FED2-1CE6-4782-A35A-A3D2D37D1721}" destId="{61DAFB8E-2FFC-4AC1-9AA8-B1400AE89F74}" srcOrd="0" destOrd="0" presId="urn:microsoft.com/office/officeart/2005/8/layout/hList6"/>
    <dgm:cxn modelId="{D439151C-2649-4F99-8E68-AB39FC334005}" type="presOf" srcId="{53A4DF60-1BB4-4A04-8231-2F104AFFE667}" destId="{F03FDE2E-83DB-4064-B769-085437642FF5}" srcOrd="0" destOrd="0" presId="urn:microsoft.com/office/officeart/2005/8/layout/hList6"/>
    <dgm:cxn modelId="{7AC59901-0ACB-4AFB-A2E6-D90922918E6A}" srcId="{5D85F9D5-9451-4094-BF09-06E0CDEAE7BF}" destId="{F3D2E516-0BF0-4431-9043-63F960063CEA}" srcOrd="0" destOrd="0" parTransId="{73705F7B-3FEC-4ECD-A72B-51BA621408CC}" sibTransId="{F37E119B-2943-4C7C-932B-47DF40B66916}"/>
    <dgm:cxn modelId="{1005175B-BDE2-4A43-BA9D-DAFF22276821}" srcId="{5D85F9D5-9451-4094-BF09-06E0CDEAE7BF}" destId="{53A4DF60-1BB4-4A04-8231-2F104AFFE667}" srcOrd="7" destOrd="0" parTransId="{1C64CD37-DD44-4533-A32B-8E27E665C914}" sibTransId="{52339700-E223-4CC9-A608-AB18EFAB6120}"/>
    <dgm:cxn modelId="{ED67CA16-F624-4660-9CEE-1AA062DFB2B3}" type="presOf" srcId="{A7ABAA65-ED22-42D4-8473-255A332402B2}" destId="{750DE71A-A005-4794-B731-88DE7323F0C5}" srcOrd="0" destOrd="0" presId="urn:microsoft.com/office/officeart/2005/8/layout/hList6"/>
    <dgm:cxn modelId="{CE69F497-EDF4-4BC6-A934-395391870DB1}" type="presOf" srcId="{DF832544-2D84-437D-9B96-BBC259A67B2C}" destId="{EC268177-E7F6-44E6-A966-78CFF1577F63}" srcOrd="0" destOrd="0" presId="urn:microsoft.com/office/officeart/2005/8/layout/hList6"/>
    <dgm:cxn modelId="{E0300203-9ED1-457C-91FB-686CEBAC903E}" type="presOf" srcId="{694063E3-A9BC-4390-BFFF-AC79DF32F26D}" destId="{E919CBFD-C286-4895-BEDC-9ED343429E38}" srcOrd="0" destOrd="0" presId="urn:microsoft.com/office/officeart/2005/8/layout/hList6"/>
    <dgm:cxn modelId="{AB36B5D6-A3C7-405B-8F46-3D7DA5216620}" srcId="{5D85F9D5-9451-4094-BF09-06E0CDEAE7BF}" destId="{DF832544-2D84-437D-9B96-BBC259A67B2C}" srcOrd="6" destOrd="0" parTransId="{8670BE28-9C24-42F2-83D9-B678C087AFDB}" sibTransId="{C13FD43D-457C-4F86-B4C3-EF1528CF7E06}"/>
    <dgm:cxn modelId="{DD9F7DF1-7B72-46ED-A26F-71640434934D}" type="presParOf" srcId="{01BAA475-09D0-418C-90CD-2E9F66DA3C5C}" destId="{E236317D-1C79-45C7-B764-1F4C5D197F8B}" srcOrd="0" destOrd="0" presId="urn:microsoft.com/office/officeart/2005/8/layout/hList6"/>
    <dgm:cxn modelId="{BC8B356D-3481-4F22-821F-D346C6E345A4}" type="presParOf" srcId="{01BAA475-09D0-418C-90CD-2E9F66DA3C5C}" destId="{1ABD4067-EEF2-4421-8547-11D406886776}" srcOrd="1" destOrd="0" presId="urn:microsoft.com/office/officeart/2005/8/layout/hList6"/>
    <dgm:cxn modelId="{9BB0C999-0A15-4474-ACDA-B3F10268BE0B}" type="presParOf" srcId="{01BAA475-09D0-418C-90CD-2E9F66DA3C5C}" destId="{58DCB84C-968F-42A7-9F0B-E01F5B616E58}" srcOrd="2" destOrd="0" presId="urn:microsoft.com/office/officeart/2005/8/layout/hList6"/>
    <dgm:cxn modelId="{F1BD1D3E-0F2A-4D36-B77A-4B471145644D}" type="presParOf" srcId="{01BAA475-09D0-418C-90CD-2E9F66DA3C5C}" destId="{3A003FEC-BF6E-4CF6-AD70-49339A5FD18C}" srcOrd="3" destOrd="0" presId="urn:microsoft.com/office/officeart/2005/8/layout/hList6"/>
    <dgm:cxn modelId="{E1E28477-3988-475E-86A1-74F5E5F709A0}" type="presParOf" srcId="{01BAA475-09D0-418C-90CD-2E9F66DA3C5C}" destId="{61DAFB8E-2FFC-4AC1-9AA8-B1400AE89F74}" srcOrd="4" destOrd="0" presId="urn:microsoft.com/office/officeart/2005/8/layout/hList6"/>
    <dgm:cxn modelId="{73218F39-A8A5-4826-AB86-6FB199AE5C58}" type="presParOf" srcId="{01BAA475-09D0-418C-90CD-2E9F66DA3C5C}" destId="{C4139D09-C4E9-49C3-9878-39296F90C7B7}" srcOrd="5" destOrd="0" presId="urn:microsoft.com/office/officeart/2005/8/layout/hList6"/>
    <dgm:cxn modelId="{27071884-91CE-4541-8BD9-205180BF2D43}" type="presParOf" srcId="{01BAA475-09D0-418C-90CD-2E9F66DA3C5C}" destId="{E919CBFD-C286-4895-BEDC-9ED343429E38}" srcOrd="6" destOrd="0" presId="urn:microsoft.com/office/officeart/2005/8/layout/hList6"/>
    <dgm:cxn modelId="{5DBD80D7-2DA1-4E58-9988-18A87B2CDC59}" type="presParOf" srcId="{01BAA475-09D0-418C-90CD-2E9F66DA3C5C}" destId="{FF8928F5-9979-4B1B-9B7A-85433E6EC803}" srcOrd="7" destOrd="0" presId="urn:microsoft.com/office/officeart/2005/8/layout/hList6"/>
    <dgm:cxn modelId="{A756934E-172C-468D-B369-7C00DC00202E}" type="presParOf" srcId="{01BAA475-09D0-418C-90CD-2E9F66DA3C5C}" destId="{61EE2694-D062-4559-B841-9FB38B9EB270}" srcOrd="8" destOrd="0" presId="urn:microsoft.com/office/officeart/2005/8/layout/hList6"/>
    <dgm:cxn modelId="{79963A8E-32F8-43CE-869E-79718E29B33A}" type="presParOf" srcId="{01BAA475-09D0-418C-90CD-2E9F66DA3C5C}" destId="{6D0D907A-C50C-4E40-B316-55E89B54FF2D}" srcOrd="9" destOrd="0" presId="urn:microsoft.com/office/officeart/2005/8/layout/hList6"/>
    <dgm:cxn modelId="{B1E75076-191C-4B14-83D0-68ECFAE7A6C8}" type="presParOf" srcId="{01BAA475-09D0-418C-90CD-2E9F66DA3C5C}" destId="{C1E1A8BA-0118-4409-A9AB-4C9DE9AB1403}" srcOrd="10" destOrd="0" presId="urn:microsoft.com/office/officeart/2005/8/layout/hList6"/>
    <dgm:cxn modelId="{21D0C8FE-7F37-45DD-AD07-BF4BE3FF5C8F}" type="presParOf" srcId="{01BAA475-09D0-418C-90CD-2E9F66DA3C5C}" destId="{C31DEFCF-BB66-4C09-BD0F-41103882B351}" srcOrd="11" destOrd="0" presId="urn:microsoft.com/office/officeart/2005/8/layout/hList6"/>
    <dgm:cxn modelId="{5BE25AE7-1BFF-4B4E-9A02-B2482DD57684}" type="presParOf" srcId="{01BAA475-09D0-418C-90CD-2E9F66DA3C5C}" destId="{EC268177-E7F6-44E6-A966-78CFF1577F63}" srcOrd="12" destOrd="0" presId="urn:microsoft.com/office/officeart/2005/8/layout/hList6"/>
    <dgm:cxn modelId="{7BBB78AA-CDD2-4B30-A3D2-0A92236A3EA7}" type="presParOf" srcId="{01BAA475-09D0-418C-90CD-2E9F66DA3C5C}" destId="{2A94BAB3-EAE0-4548-9CBE-D88D23AA8DE1}" srcOrd="13" destOrd="0" presId="urn:microsoft.com/office/officeart/2005/8/layout/hList6"/>
    <dgm:cxn modelId="{09558A74-011D-446D-865E-EE700C49D3F6}" type="presParOf" srcId="{01BAA475-09D0-418C-90CD-2E9F66DA3C5C}" destId="{F03FDE2E-83DB-4064-B769-085437642FF5}" srcOrd="14" destOrd="0" presId="urn:microsoft.com/office/officeart/2005/8/layout/hList6"/>
    <dgm:cxn modelId="{E8C75B32-C353-496B-9E34-24D64F323548}" type="presParOf" srcId="{01BAA475-09D0-418C-90CD-2E9F66DA3C5C}" destId="{A29F6DF7-AA0C-4048-9C0C-5595CE36B1AF}" srcOrd="15" destOrd="0" presId="urn:microsoft.com/office/officeart/2005/8/layout/hList6"/>
    <dgm:cxn modelId="{3056552B-C2CA-4523-AB19-8E4B1ABD287F}" type="presParOf" srcId="{01BAA475-09D0-418C-90CD-2E9F66DA3C5C}" destId="{750DE71A-A005-4794-B731-88DE7323F0C5}" srcOrd="1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85F9D5-9451-4094-BF09-06E0CDEAE7BF}" type="doc">
      <dgm:prSet loTypeId="urn:microsoft.com/office/officeart/2005/8/layout/hList6" loCatId="list" qsTypeId="urn:microsoft.com/office/officeart/2005/8/quickstyle/simple1" qsCatId="simple" csTypeId="urn:microsoft.com/office/officeart/2005/8/colors/accent5_5" csCatId="accent5" phldr="1"/>
      <dgm:spPr/>
      <dgm:t>
        <a:bodyPr/>
        <a:lstStyle/>
        <a:p>
          <a:endParaRPr lang="en-US"/>
        </a:p>
      </dgm:t>
    </dgm:pt>
    <dgm:pt modelId="{F3D2E516-0BF0-4431-9043-63F960063CEA}">
      <dgm:prSet phldrT="[Text]" custT="1"/>
      <dgm:spPr/>
      <dgm:t>
        <a:bodyPr/>
        <a:lstStyle/>
        <a:p>
          <a:r>
            <a:rPr lang="en-US" sz="900" b="1" smtClean="0">
              <a:latin typeface="Times New Roman" pitchFamily="18" charset="0"/>
              <a:cs typeface="Times New Roman" pitchFamily="18" charset="0"/>
            </a:rPr>
            <a:t>I. CÁC THAO TÁC VỚI MỘT TRÌNH DIỄN</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73705F7B-3FEC-4ECD-A72B-51BA621408CC}" type="parTrans" cxnId="{7AC59901-0ACB-4AFB-A2E6-D90922918E6A}">
      <dgm:prSet/>
      <dgm:spPr/>
      <dgm:t>
        <a:bodyPr/>
        <a:lstStyle/>
        <a:p>
          <a:endParaRPr lang="en-US" sz="900">
            <a:latin typeface="Times New Roman" pitchFamily="18" charset="0"/>
            <a:cs typeface="Times New Roman" pitchFamily="18" charset="0"/>
          </a:endParaRPr>
        </a:p>
      </dgm:t>
    </dgm:pt>
    <dgm:pt modelId="{F37E119B-2943-4C7C-932B-47DF40B66916}" type="sibTrans" cxnId="{7AC59901-0ACB-4AFB-A2E6-D90922918E6A}">
      <dgm:prSet/>
      <dgm:spPr/>
      <dgm:t>
        <a:bodyPr/>
        <a:lstStyle/>
        <a:p>
          <a:endParaRPr lang="en-US" sz="900">
            <a:latin typeface="Times New Roman" pitchFamily="18" charset="0"/>
            <a:cs typeface="Times New Roman" pitchFamily="18" charset="0"/>
          </a:endParaRPr>
        </a:p>
      </dgm:t>
    </dgm:pt>
    <dgm:pt modelId="{CEB0BF00-E4CB-4EBE-BA0F-51F7F8D88689}">
      <dgm:prSet phldrT="[Text]" custT="1"/>
      <dgm:spPr/>
      <dgm:t>
        <a:bodyPr/>
        <a:lstStyle/>
        <a:p>
          <a:r>
            <a:rPr lang="en-US" sz="900" b="1" smtClean="0">
              <a:latin typeface="Times New Roman" pitchFamily="18" charset="0"/>
              <a:cs typeface="Times New Roman" pitchFamily="18" charset="0"/>
            </a:rPr>
            <a:t>II. THIẾT KẾ SLIDE:</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38E2249B-D184-4E71-851D-6C986EEE658F}" type="parTrans" cxnId="{E7EE3B7C-1BB1-4D0E-B3A7-55727EFC25E2}">
      <dgm:prSet/>
      <dgm:spPr/>
      <dgm:t>
        <a:bodyPr/>
        <a:lstStyle/>
        <a:p>
          <a:endParaRPr lang="en-US" sz="900">
            <a:latin typeface="Times New Roman" pitchFamily="18" charset="0"/>
            <a:cs typeface="Times New Roman" pitchFamily="18" charset="0"/>
          </a:endParaRPr>
        </a:p>
      </dgm:t>
    </dgm:pt>
    <dgm:pt modelId="{D004F3A9-6069-4620-AC65-0762EA33D212}" type="sibTrans" cxnId="{E7EE3B7C-1BB1-4D0E-B3A7-55727EFC25E2}">
      <dgm:prSet/>
      <dgm:spPr/>
      <dgm:t>
        <a:bodyPr/>
        <a:lstStyle/>
        <a:p>
          <a:endParaRPr lang="en-US" sz="900">
            <a:latin typeface="Times New Roman" pitchFamily="18" charset="0"/>
            <a:cs typeface="Times New Roman" pitchFamily="18" charset="0"/>
          </a:endParaRPr>
        </a:p>
      </dgm:t>
    </dgm:pt>
    <dgm:pt modelId="{48B3FED2-1CE6-4782-A35A-A3D2D37D1721}">
      <dgm:prSet phldrT="[Text]" custT="1"/>
      <dgm:spPr/>
      <dgm:t>
        <a:bodyPr/>
        <a:lstStyle/>
        <a:p>
          <a:r>
            <a:rPr lang="en-US" sz="900" b="1" smtClean="0">
              <a:latin typeface="Times New Roman" pitchFamily="18" charset="0"/>
              <a:cs typeface="Times New Roman" pitchFamily="18" charset="0"/>
            </a:rPr>
            <a:t>III. LÀM VIỆC VỚI VĂN BẢN:</a:t>
          </a:r>
          <a:endParaRPr lang="en-US" sz="900">
            <a:latin typeface="Times New Roman" pitchFamily="18" charset="0"/>
            <a:cs typeface="Times New Roman" pitchFamily="18" charset="0"/>
          </a:endParaRPr>
        </a:p>
      </dgm:t>
    </dgm:pt>
    <dgm:pt modelId="{405C17DE-016B-4D00-9235-9D315CFE55DC}" type="parTrans" cxnId="{A937E89C-9CF7-4B9C-8111-1A9A1FCD4A28}">
      <dgm:prSet/>
      <dgm:spPr/>
      <dgm:t>
        <a:bodyPr/>
        <a:lstStyle/>
        <a:p>
          <a:endParaRPr lang="en-US" sz="900">
            <a:latin typeface="Times New Roman" pitchFamily="18" charset="0"/>
            <a:cs typeface="Times New Roman" pitchFamily="18" charset="0"/>
          </a:endParaRPr>
        </a:p>
      </dgm:t>
    </dgm:pt>
    <dgm:pt modelId="{D5483882-511E-4108-BB41-6A23D30E165B}" type="sibTrans" cxnId="{A937E89C-9CF7-4B9C-8111-1A9A1FCD4A28}">
      <dgm:prSet/>
      <dgm:spPr/>
      <dgm:t>
        <a:bodyPr/>
        <a:lstStyle/>
        <a:p>
          <a:endParaRPr lang="en-US" sz="900">
            <a:latin typeface="Times New Roman" pitchFamily="18" charset="0"/>
            <a:cs typeface="Times New Roman" pitchFamily="18" charset="0"/>
          </a:endParaRPr>
        </a:p>
      </dgm:t>
    </dgm:pt>
    <dgm:pt modelId="{694063E3-A9BC-4390-BFFF-AC79DF32F26D}">
      <dgm:prSet custT="1"/>
      <dgm:spPr>
        <a:solidFill>
          <a:srgbClr val="C00000">
            <a:alpha val="75000"/>
          </a:srgbClr>
        </a:solidFill>
      </dgm:spPr>
      <dgm:t>
        <a:bodyPr/>
        <a:lstStyle/>
        <a:p>
          <a:r>
            <a:rPr lang="en-US" sz="900" b="1" smtClean="0">
              <a:latin typeface="Times New Roman" pitchFamily="18" charset="0"/>
              <a:cs typeface="Times New Roman" pitchFamily="18" charset="0"/>
            </a:rPr>
            <a:t>IV. CHÈN CÁC ĐỐI TƯỢNG</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802F8193-6CD0-4BDF-98C9-FD696FF8DF44}" type="parTrans" cxnId="{4BEEBBA7-304C-4E52-B251-5818E9CD5AF6}">
      <dgm:prSet/>
      <dgm:spPr/>
      <dgm:t>
        <a:bodyPr/>
        <a:lstStyle/>
        <a:p>
          <a:endParaRPr lang="en-US" sz="900">
            <a:latin typeface="Times New Roman" pitchFamily="18" charset="0"/>
            <a:cs typeface="Times New Roman" pitchFamily="18" charset="0"/>
          </a:endParaRPr>
        </a:p>
      </dgm:t>
    </dgm:pt>
    <dgm:pt modelId="{E5DD38E1-7528-462D-B402-DC481A713A72}" type="sibTrans" cxnId="{4BEEBBA7-304C-4E52-B251-5818E9CD5AF6}">
      <dgm:prSet/>
      <dgm:spPr/>
      <dgm:t>
        <a:bodyPr/>
        <a:lstStyle/>
        <a:p>
          <a:endParaRPr lang="en-US" sz="900">
            <a:latin typeface="Times New Roman" pitchFamily="18" charset="0"/>
            <a:cs typeface="Times New Roman" pitchFamily="18" charset="0"/>
          </a:endParaRPr>
        </a:p>
      </dgm:t>
    </dgm:pt>
    <dgm:pt modelId="{4F9E5E45-30D8-4813-ACBC-8C49B24C13A6}">
      <dgm:prSet custT="1"/>
      <dgm:spPr/>
      <dgm:t>
        <a:bodyPr/>
        <a:lstStyle/>
        <a:p>
          <a:r>
            <a:rPr lang="en-US" sz="900" b="1" smtClean="0">
              <a:latin typeface="Times New Roman" pitchFamily="18" charset="0"/>
              <a:cs typeface="Times New Roman" pitchFamily="18" charset="0"/>
            </a:rPr>
            <a:t>V. TẠO HIỆU ỨNG:</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6618DC05-7B36-445F-83E5-E6FD47E9F16A}" type="parTrans" cxnId="{58015C84-BA32-4AC2-9D16-4021840A6CAE}">
      <dgm:prSet/>
      <dgm:spPr/>
      <dgm:t>
        <a:bodyPr/>
        <a:lstStyle/>
        <a:p>
          <a:endParaRPr lang="en-US" sz="900">
            <a:latin typeface="Times New Roman" pitchFamily="18" charset="0"/>
            <a:cs typeface="Times New Roman" pitchFamily="18" charset="0"/>
          </a:endParaRPr>
        </a:p>
      </dgm:t>
    </dgm:pt>
    <dgm:pt modelId="{D4DE697D-69DB-4B6D-BCD2-BB63A807CBB3}" type="sibTrans" cxnId="{58015C84-BA32-4AC2-9D16-4021840A6CAE}">
      <dgm:prSet/>
      <dgm:spPr/>
      <dgm:t>
        <a:bodyPr/>
        <a:lstStyle/>
        <a:p>
          <a:endParaRPr lang="en-US" sz="900">
            <a:latin typeface="Times New Roman" pitchFamily="18" charset="0"/>
            <a:cs typeface="Times New Roman" pitchFamily="18" charset="0"/>
          </a:endParaRPr>
        </a:p>
      </dgm:t>
    </dgm:pt>
    <dgm:pt modelId="{45C14110-746C-4903-BC5F-9F3ECED1994E}">
      <dgm:prSet custT="1"/>
      <dgm:spPr/>
      <dgm:t>
        <a:bodyPr/>
        <a:lstStyle/>
        <a:p>
          <a:r>
            <a:rPr lang="en-US" sz="900" b="1" smtClean="0">
              <a:latin typeface="Times New Roman" pitchFamily="18" charset="0"/>
              <a:cs typeface="Times New Roman" pitchFamily="18" charset="0"/>
            </a:rPr>
            <a:t>VI. LIÊN KẾT:</a:t>
          </a:r>
          <a:endParaRPr lang="en-US" sz="900">
            <a:latin typeface="Times New Roman" pitchFamily="18" charset="0"/>
            <a:cs typeface="Times New Roman" pitchFamily="18" charset="0"/>
          </a:endParaRPr>
        </a:p>
      </dgm:t>
    </dgm:pt>
    <dgm:pt modelId="{82BB54EF-5F34-44CF-B4C9-5BBD73784016}" type="parTrans" cxnId="{106BCA74-6AFA-494C-B3E3-2012AF4CFF60}">
      <dgm:prSet/>
      <dgm:spPr/>
      <dgm:t>
        <a:bodyPr/>
        <a:lstStyle/>
        <a:p>
          <a:endParaRPr lang="en-US" sz="900">
            <a:latin typeface="Times New Roman" pitchFamily="18" charset="0"/>
            <a:cs typeface="Times New Roman" pitchFamily="18" charset="0"/>
          </a:endParaRPr>
        </a:p>
      </dgm:t>
    </dgm:pt>
    <dgm:pt modelId="{0E913D2D-BB0A-4DDB-A158-4FCC03C4D1D0}" type="sibTrans" cxnId="{106BCA74-6AFA-494C-B3E3-2012AF4CFF60}">
      <dgm:prSet/>
      <dgm:spPr/>
      <dgm:t>
        <a:bodyPr/>
        <a:lstStyle/>
        <a:p>
          <a:endParaRPr lang="en-US" sz="900">
            <a:latin typeface="Times New Roman" pitchFamily="18" charset="0"/>
            <a:cs typeface="Times New Roman" pitchFamily="18" charset="0"/>
          </a:endParaRPr>
        </a:p>
      </dgm:t>
    </dgm:pt>
    <dgm:pt modelId="{DF832544-2D84-437D-9B96-BBC259A67B2C}">
      <dgm:prSet custT="1"/>
      <dgm:spPr/>
      <dgm:t>
        <a:bodyPr/>
        <a:lstStyle/>
        <a:p>
          <a:r>
            <a:rPr lang="en-US" sz="900" b="1" smtClean="0">
              <a:latin typeface="Times New Roman" pitchFamily="18" charset="0"/>
              <a:cs typeface="Times New Roman" pitchFamily="18" charset="0"/>
            </a:rPr>
            <a:t>VII. TRÌNH CHIẾU:</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8670BE28-9C24-42F2-83D9-B678C087AFDB}" type="parTrans" cxnId="{AB36B5D6-A3C7-405B-8F46-3D7DA5216620}">
      <dgm:prSet/>
      <dgm:spPr/>
      <dgm:t>
        <a:bodyPr/>
        <a:lstStyle/>
        <a:p>
          <a:endParaRPr lang="en-US" sz="900">
            <a:latin typeface="Times New Roman" pitchFamily="18" charset="0"/>
            <a:cs typeface="Times New Roman" pitchFamily="18" charset="0"/>
          </a:endParaRPr>
        </a:p>
      </dgm:t>
    </dgm:pt>
    <dgm:pt modelId="{C13FD43D-457C-4F86-B4C3-EF1528CF7E06}" type="sibTrans" cxnId="{AB36B5D6-A3C7-405B-8F46-3D7DA5216620}">
      <dgm:prSet/>
      <dgm:spPr/>
      <dgm:t>
        <a:bodyPr/>
        <a:lstStyle/>
        <a:p>
          <a:endParaRPr lang="en-US" sz="900">
            <a:latin typeface="Times New Roman" pitchFamily="18" charset="0"/>
            <a:cs typeface="Times New Roman" pitchFamily="18" charset="0"/>
          </a:endParaRPr>
        </a:p>
      </dgm:t>
    </dgm:pt>
    <dgm:pt modelId="{53A4DF60-1BB4-4A04-8231-2F104AFFE667}">
      <dgm:prSet custT="1"/>
      <dgm:spPr/>
      <dgm:t>
        <a:bodyPr/>
        <a:lstStyle/>
        <a:p>
          <a:r>
            <a:rPr lang="en-US" sz="900" b="1" smtClean="0">
              <a:latin typeface="Times New Roman" pitchFamily="18" charset="0"/>
              <a:cs typeface="Times New Roman" pitchFamily="18" charset="0"/>
            </a:rPr>
            <a:t>VII. ĐÓNG GÓI SẢN PHẨM:</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1C64CD37-DD44-4533-A32B-8E27E665C914}" type="parTrans" cxnId="{1005175B-BDE2-4A43-BA9D-DAFF22276821}">
      <dgm:prSet/>
      <dgm:spPr/>
      <dgm:t>
        <a:bodyPr/>
        <a:lstStyle/>
        <a:p>
          <a:endParaRPr lang="en-US" sz="900">
            <a:latin typeface="Times New Roman" pitchFamily="18" charset="0"/>
            <a:cs typeface="Times New Roman" pitchFamily="18" charset="0"/>
          </a:endParaRPr>
        </a:p>
      </dgm:t>
    </dgm:pt>
    <dgm:pt modelId="{52339700-E223-4CC9-A608-AB18EFAB6120}" type="sibTrans" cxnId="{1005175B-BDE2-4A43-BA9D-DAFF22276821}">
      <dgm:prSet/>
      <dgm:spPr/>
      <dgm:t>
        <a:bodyPr/>
        <a:lstStyle/>
        <a:p>
          <a:endParaRPr lang="en-US" sz="900">
            <a:latin typeface="Times New Roman" pitchFamily="18" charset="0"/>
            <a:cs typeface="Times New Roman" pitchFamily="18" charset="0"/>
          </a:endParaRPr>
        </a:p>
      </dgm:t>
    </dgm:pt>
    <dgm:pt modelId="{A7ABAA65-ED22-42D4-8473-255A332402B2}">
      <dgm:prSet custT="1"/>
      <dgm:spPr/>
      <dgm:t>
        <a:bodyPr/>
        <a:lstStyle/>
        <a:p>
          <a:r>
            <a:rPr lang="en-US" sz="900" b="1" smtClean="0">
              <a:latin typeface="Times New Roman" pitchFamily="18" charset="0"/>
              <a:cs typeface="Times New Roman" pitchFamily="18" charset="0"/>
            </a:rPr>
            <a:t>VIII. CHÈN VIOLET VÀO PP</a:t>
          </a:r>
          <a:endParaRPr lang="en-US" sz="900">
            <a:latin typeface="Times New Roman" pitchFamily="18" charset="0"/>
            <a:cs typeface="Times New Roman" pitchFamily="18" charset="0"/>
          </a:endParaRPr>
        </a:p>
      </dgm:t>
    </dgm:pt>
    <dgm:pt modelId="{B32DD415-D245-498A-BA60-FFBBC87B0B50}" type="parTrans" cxnId="{44125714-1E71-47C6-9A4E-FF0AE1B63477}">
      <dgm:prSet/>
      <dgm:spPr/>
      <dgm:t>
        <a:bodyPr/>
        <a:lstStyle/>
        <a:p>
          <a:endParaRPr lang="en-US" sz="900">
            <a:latin typeface="Times New Roman" pitchFamily="18" charset="0"/>
            <a:cs typeface="Times New Roman" pitchFamily="18" charset="0"/>
          </a:endParaRPr>
        </a:p>
      </dgm:t>
    </dgm:pt>
    <dgm:pt modelId="{F4EB32F6-5CA1-4D1A-80F8-A4C69EE7B377}" type="sibTrans" cxnId="{44125714-1E71-47C6-9A4E-FF0AE1B63477}">
      <dgm:prSet/>
      <dgm:spPr/>
      <dgm:t>
        <a:bodyPr/>
        <a:lstStyle/>
        <a:p>
          <a:endParaRPr lang="en-US" sz="900">
            <a:latin typeface="Times New Roman" pitchFamily="18" charset="0"/>
            <a:cs typeface="Times New Roman" pitchFamily="18" charset="0"/>
          </a:endParaRPr>
        </a:p>
      </dgm:t>
    </dgm:pt>
    <dgm:pt modelId="{01BAA475-09D0-418C-90CD-2E9F66DA3C5C}" type="pres">
      <dgm:prSet presAssocID="{5D85F9D5-9451-4094-BF09-06E0CDEAE7BF}" presName="Name0" presStyleCnt="0">
        <dgm:presLayoutVars>
          <dgm:dir/>
          <dgm:resizeHandles val="exact"/>
        </dgm:presLayoutVars>
      </dgm:prSet>
      <dgm:spPr/>
      <dgm:t>
        <a:bodyPr/>
        <a:lstStyle/>
        <a:p>
          <a:endParaRPr lang="en-US"/>
        </a:p>
      </dgm:t>
    </dgm:pt>
    <dgm:pt modelId="{E236317D-1C79-45C7-B764-1F4C5D197F8B}" type="pres">
      <dgm:prSet presAssocID="{F3D2E516-0BF0-4431-9043-63F960063CEA}" presName="node" presStyleLbl="node1" presStyleIdx="0" presStyleCnt="9">
        <dgm:presLayoutVars>
          <dgm:bulletEnabled val="1"/>
        </dgm:presLayoutVars>
      </dgm:prSet>
      <dgm:spPr/>
      <dgm:t>
        <a:bodyPr/>
        <a:lstStyle/>
        <a:p>
          <a:endParaRPr lang="en-US"/>
        </a:p>
      </dgm:t>
    </dgm:pt>
    <dgm:pt modelId="{1ABD4067-EEF2-4421-8547-11D406886776}" type="pres">
      <dgm:prSet presAssocID="{F37E119B-2943-4C7C-932B-47DF40B66916}" presName="sibTrans" presStyleCnt="0"/>
      <dgm:spPr/>
    </dgm:pt>
    <dgm:pt modelId="{58DCB84C-968F-42A7-9F0B-E01F5B616E58}" type="pres">
      <dgm:prSet presAssocID="{CEB0BF00-E4CB-4EBE-BA0F-51F7F8D88689}" presName="node" presStyleLbl="node1" presStyleIdx="1" presStyleCnt="9">
        <dgm:presLayoutVars>
          <dgm:bulletEnabled val="1"/>
        </dgm:presLayoutVars>
      </dgm:prSet>
      <dgm:spPr/>
      <dgm:t>
        <a:bodyPr/>
        <a:lstStyle/>
        <a:p>
          <a:endParaRPr lang="en-US"/>
        </a:p>
      </dgm:t>
    </dgm:pt>
    <dgm:pt modelId="{3A003FEC-BF6E-4CF6-AD70-49339A5FD18C}" type="pres">
      <dgm:prSet presAssocID="{D004F3A9-6069-4620-AC65-0762EA33D212}" presName="sibTrans" presStyleCnt="0"/>
      <dgm:spPr/>
    </dgm:pt>
    <dgm:pt modelId="{61DAFB8E-2FFC-4AC1-9AA8-B1400AE89F74}" type="pres">
      <dgm:prSet presAssocID="{48B3FED2-1CE6-4782-A35A-A3D2D37D1721}" presName="node" presStyleLbl="node1" presStyleIdx="2" presStyleCnt="9">
        <dgm:presLayoutVars>
          <dgm:bulletEnabled val="1"/>
        </dgm:presLayoutVars>
      </dgm:prSet>
      <dgm:spPr/>
      <dgm:t>
        <a:bodyPr/>
        <a:lstStyle/>
        <a:p>
          <a:endParaRPr lang="en-US"/>
        </a:p>
      </dgm:t>
    </dgm:pt>
    <dgm:pt modelId="{C4139D09-C4E9-49C3-9878-39296F90C7B7}" type="pres">
      <dgm:prSet presAssocID="{D5483882-511E-4108-BB41-6A23D30E165B}" presName="sibTrans" presStyleCnt="0"/>
      <dgm:spPr/>
    </dgm:pt>
    <dgm:pt modelId="{E919CBFD-C286-4895-BEDC-9ED343429E38}" type="pres">
      <dgm:prSet presAssocID="{694063E3-A9BC-4390-BFFF-AC79DF32F26D}" presName="node" presStyleLbl="node1" presStyleIdx="3" presStyleCnt="9">
        <dgm:presLayoutVars>
          <dgm:bulletEnabled val="1"/>
        </dgm:presLayoutVars>
      </dgm:prSet>
      <dgm:spPr/>
      <dgm:t>
        <a:bodyPr/>
        <a:lstStyle/>
        <a:p>
          <a:endParaRPr lang="en-US"/>
        </a:p>
      </dgm:t>
    </dgm:pt>
    <dgm:pt modelId="{FF8928F5-9979-4B1B-9B7A-85433E6EC803}" type="pres">
      <dgm:prSet presAssocID="{E5DD38E1-7528-462D-B402-DC481A713A72}" presName="sibTrans" presStyleCnt="0"/>
      <dgm:spPr/>
    </dgm:pt>
    <dgm:pt modelId="{61EE2694-D062-4559-B841-9FB38B9EB270}" type="pres">
      <dgm:prSet presAssocID="{4F9E5E45-30D8-4813-ACBC-8C49B24C13A6}" presName="node" presStyleLbl="node1" presStyleIdx="4" presStyleCnt="9">
        <dgm:presLayoutVars>
          <dgm:bulletEnabled val="1"/>
        </dgm:presLayoutVars>
      </dgm:prSet>
      <dgm:spPr/>
      <dgm:t>
        <a:bodyPr/>
        <a:lstStyle/>
        <a:p>
          <a:endParaRPr lang="en-US"/>
        </a:p>
      </dgm:t>
    </dgm:pt>
    <dgm:pt modelId="{6D0D907A-C50C-4E40-B316-55E89B54FF2D}" type="pres">
      <dgm:prSet presAssocID="{D4DE697D-69DB-4B6D-BCD2-BB63A807CBB3}" presName="sibTrans" presStyleCnt="0"/>
      <dgm:spPr/>
    </dgm:pt>
    <dgm:pt modelId="{C1E1A8BA-0118-4409-A9AB-4C9DE9AB1403}" type="pres">
      <dgm:prSet presAssocID="{45C14110-746C-4903-BC5F-9F3ECED1994E}" presName="node" presStyleLbl="node1" presStyleIdx="5" presStyleCnt="9">
        <dgm:presLayoutVars>
          <dgm:bulletEnabled val="1"/>
        </dgm:presLayoutVars>
      </dgm:prSet>
      <dgm:spPr/>
      <dgm:t>
        <a:bodyPr/>
        <a:lstStyle/>
        <a:p>
          <a:endParaRPr lang="en-US"/>
        </a:p>
      </dgm:t>
    </dgm:pt>
    <dgm:pt modelId="{C31DEFCF-BB66-4C09-BD0F-41103882B351}" type="pres">
      <dgm:prSet presAssocID="{0E913D2D-BB0A-4DDB-A158-4FCC03C4D1D0}" presName="sibTrans" presStyleCnt="0"/>
      <dgm:spPr/>
    </dgm:pt>
    <dgm:pt modelId="{EC268177-E7F6-44E6-A966-78CFF1577F63}" type="pres">
      <dgm:prSet presAssocID="{DF832544-2D84-437D-9B96-BBC259A67B2C}" presName="node" presStyleLbl="node1" presStyleIdx="6" presStyleCnt="9">
        <dgm:presLayoutVars>
          <dgm:bulletEnabled val="1"/>
        </dgm:presLayoutVars>
      </dgm:prSet>
      <dgm:spPr/>
      <dgm:t>
        <a:bodyPr/>
        <a:lstStyle/>
        <a:p>
          <a:endParaRPr lang="en-US"/>
        </a:p>
      </dgm:t>
    </dgm:pt>
    <dgm:pt modelId="{2A94BAB3-EAE0-4548-9CBE-D88D23AA8DE1}" type="pres">
      <dgm:prSet presAssocID="{C13FD43D-457C-4F86-B4C3-EF1528CF7E06}" presName="sibTrans" presStyleCnt="0"/>
      <dgm:spPr/>
    </dgm:pt>
    <dgm:pt modelId="{F03FDE2E-83DB-4064-B769-085437642FF5}" type="pres">
      <dgm:prSet presAssocID="{53A4DF60-1BB4-4A04-8231-2F104AFFE667}" presName="node" presStyleLbl="node1" presStyleIdx="7" presStyleCnt="9">
        <dgm:presLayoutVars>
          <dgm:bulletEnabled val="1"/>
        </dgm:presLayoutVars>
      </dgm:prSet>
      <dgm:spPr/>
      <dgm:t>
        <a:bodyPr/>
        <a:lstStyle/>
        <a:p>
          <a:endParaRPr lang="en-US"/>
        </a:p>
      </dgm:t>
    </dgm:pt>
    <dgm:pt modelId="{A29F6DF7-AA0C-4048-9C0C-5595CE36B1AF}" type="pres">
      <dgm:prSet presAssocID="{52339700-E223-4CC9-A608-AB18EFAB6120}" presName="sibTrans" presStyleCnt="0"/>
      <dgm:spPr/>
    </dgm:pt>
    <dgm:pt modelId="{750DE71A-A005-4794-B731-88DE7323F0C5}" type="pres">
      <dgm:prSet presAssocID="{A7ABAA65-ED22-42D4-8473-255A332402B2}" presName="node" presStyleLbl="node1" presStyleIdx="8" presStyleCnt="9">
        <dgm:presLayoutVars>
          <dgm:bulletEnabled val="1"/>
        </dgm:presLayoutVars>
      </dgm:prSet>
      <dgm:spPr/>
      <dgm:t>
        <a:bodyPr/>
        <a:lstStyle/>
        <a:p>
          <a:endParaRPr lang="en-US"/>
        </a:p>
      </dgm:t>
    </dgm:pt>
  </dgm:ptLst>
  <dgm:cxnLst>
    <dgm:cxn modelId="{40686A91-7318-4699-B1D8-FDB456EA33C4}" type="presOf" srcId="{DF832544-2D84-437D-9B96-BBC259A67B2C}" destId="{EC268177-E7F6-44E6-A966-78CFF1577F63}" srcOrd="0" destOrd="0" presId="urn:microsoft.com/office/officeart/2005/8/layout/hList6"/>
    <dgm:cxn modelId="{600D475E-B85B-40AD-A80A-428CC8B6AE18}" type="presOf" srcId="{5D85F9D5-9451-4094-BF09-06E0CDEAE7BF}" destId="{01BAA475-09D0-418C-90CD-2E9F66DA3C5C}" srcOrd="0" destOrd="0" presId="urn:microsoft.com/office/officeart/2005/8/layout/hList6"/>
    <dgm:cxn modelId="{106BCA74-6AFA-494C-B3E3-2012AF4CFF60}" srcId="{5D85F9D5-9451-4094-BF09-06E0CDEAE7BF}" destId="{45C14110-746C-4903-BC5F-9F3ECED1994E}" srcOrd="5" destOrd="0" parTransId="{82BB54EF-5F34-44CF-B4C9-5BBD73784016}" sibTransId="{0E913D2D-BB0A-4DDB-A158-4FCC03C4D1D0}"/>
    <dgm:cxn modelId="{48D5D623-6126-4FDC-88B8-F1382A806061}" type="presOf" srcId="{48B3FED2-1CE6-4782-A35A-A3D2D37D1721}" destId="{61DAFB8E-2FFC-4AC1-9AA8-B1400AE89F74}" srcOrd="0" destOrd="0" presId="urn:microsoft.com/office/officeart/2005/8/layout/hList6"/>
    <dgm:cxn modelId="{E7EE3B7C-1BB1-4D0E-B3A7-55727EFC25E2}" srcId="{5D85F9D5-9451-4094-BF09-06E0CDEAE7BF}" destId="{CEB0BF00-E4CB-4EBE-BA0F-51F7F8D88689}" srcOrd="1" destOrd="0" parTransId="{38E2249B-D184-4E71-851D-6C986EEE658F}" sibTransId="{D004F3A9-6069-4620-AC65-0762EA33D212}"/>
    <dgm:cxn modelId="{50A6EFA7-18C0-4160-9526-17088AF1B142}" type="presOf" srcId="{F3D2E516-0BF0-4431-9043-63F960063CEA}" destId="{E236317D-1C79-45C7-B764-1F4C5D197F8B}" srcOrd="0" destOrd="0" presId="urn:microsoft.com/office/officeart/2005/8/layout/hList6"/>
    <dgm:cxn modelId="{4342AAF1-444C-4993-9929-32210148EA1F}" type="presOf" srcId="{53A4DF60-1BB4-4A04-8231-2F104AFFE667}" destId="{F03FDE2E-83DB-4064-B769-085437642FF5}" srcOrd="0" destOrd="0" presId="urn:microsoft.com/office/officeart/2005/8/layout/hList6"/>
    <dgm:cxn modelId="{4BEEBBA7-304C-4E52-B251-5818E9CD5AF6}" srcId="{5D85F9D5-9451-4094-BF09-06E0CDEAE7BF}" destId="{694063E3-A9BC-4390-BFFF-AC79DF32F26D}" srcOrd="3" destOrd="0" parTransId="{802F8193-6CD0-4BDF-98C9-FD696FF8DF44}" sibTransId="{E5DD38E1-7528-462D-B402-DC481A713A72}"/>
    <dgm:cxn modelId="{A608CAD5-4FDD-4033-8513-3B44E1702A36}" type="presOf" srcId="{45C14110-746C-4903-BC5F-9F3ECED1994E}" destId="{C1E1A8BA-0118-4409-A9AB-4C9DE9AB1403}" srcOrd="0" destOrd="0" presId="urn:microsoft.com/office/officeart/2005/8/layout/hList6"/>
    <dgm:cxn modelId="{44125714-1E71-47C6-9A4E-FF0AE1B63477}" srcId="{5D85F9D5-9451-4094-BF09-06E0CDEAE7BF}" destId="{A7ABAA65-ED22-42D4-8473-255A332402B2}" srcOrd="8" destOrd="0" parTransId="{B32DD415-D245-498A-BA60-FFBBC87B0B50}" sibTransId="{F4EB32F6-5CA1-4D1A-80F8-A4C69EE7B377}"/>
    <dgm:cxn modelId="{58015C84-BA32-4AC2-9D16-4021840A6CAE}" srcId="{5D85F9D5-9451-4094-BF09-06E0CDEAE7BF}" destId="{4F9E5E45-30D8-4813-ACBC-8C49B24C13A6}" srcOrd="4" destOrd="0" parTransId="{6618DC05-7B36-445F-83E5-E6FD47E9F16A}" sibTransId="{D4DE697D-69DB-4B6D-BCD2-BB63A807CBB3}"/>
    <dgm:cxn modelId="{A937E89C-9CF7-4B9C-8111-1A9A1FCD4A28}" srcId="{5D85F9D5-9451-4094-BF09-06E0CDEAE7BF}" destId="{48B3FED2-1CE6-4782-A35A-A3D2D37D1721}" srcOrd="2" destOrd="0" parTransId="{405C17DE-016B-4D00-9235-9D315CFE55DC}" sibTransId="{D5483882-511E-4108-BB41-6A23D30E165B}"/>
    <dgm:cxn modelId="{F737A5D8-C8EF-49ED-91D2-BECB2131DC58}" type="presOf" srcId="{A7ABAA65-ED22-42D4-8473-255A332402B2}" destId="{750DE71A-A005-4794-B731-88DE7323F0C5}" srcOrd="0" destOrd="0" presId="urn:microsoft.com/office/officeart/2005/8/layout/hList6"/>
    <dgm:cxn modelId="{C43611F8-101A-4737-B00B-C75C97A1605D}" type="presOf" srcId="{4F9E5E45-30D8-4813-ACBC-8C49B24C13A6}" destId="{61EE2694-D062-4559-B841-9FB38B9EB270}" srcOrd="0" destOrd="0" presId="urn:microsoft.com/office/officeart/2005/8/layout/hList6"/>
    <dgm:cxn modelId="{7AC59901-0ACB-4AFB-A2E6-D90922918E6A}" srcId="{5D85F9D5-9451-4094-BF09-06E0CDEAE7BF}" destId="{F3D2E516-0BF0-4431-9043-63F960063CEA}" srcOrd="0" destOrd="0" parTransId="{73705F7B-3FEC-4ECD-A72B-51BA621408CC}" sibTransId="{F37E119B-2943-4C7C-932B-47DF40B66916}"/>
    <dgm:cxn modelId="{1005175B-BDE2-4A43-BA9D-DAFF22276821}" srcId="{5D85F9D5-9451-4094-BF09-06E0CDEAE7BF}" destId="{53A4DF60-1BB4-4A04-8231-2F104AFFE667}" srcOrd="7" destOrd="0" parTransId="{1C64CD37-DD44-4533-A32B-8E27E665C914}" sibTransId="{52339700-E223-4CC9-A608-AB18EFAB6120}"/>
    <dgm:cxn modelId="{DB185D3E-FDF1-4EF9-BD11-153D6A3D19A6}" type="presOf" srcId="{694063E3-A9BC-4390-BFFF-AC79DF32F26D}" destId="{E919CBFD-C286-4895-BEDC-9ED343429E38}" srcOrd="0" destOrd="0" presId="urn:microsoft.com/office/officeart/2005/8/layout/hList6"/>
    <dgm:cxn modelId="{D4FCFE6D-1A2B-4ABE-91E5-CE24E85F0EE3}" type="presOf" srcId="{CEB0BF00-E4CB-4EBE-BA0F-51F7F8D88689}" destId="{58DCB84C-968F-42A7-9F0B-E01F5B616E58}" srcOrd="0" destOrd="0" presId="urn:microsoft.com/office/officeart/2005/8/layout/hList6"/>
    <dgm:cxn modelId="{AB36B5D6-A3C7-405B-8F46-3D7DA5216620}" srcId="{5D85F9D5-9451-4094-BF09-06E0CDEAE7BF}" destId="{DF832544-2D84-437D-9B96-BBC259A67B2C}" srcOrd="6" destOrd="0" parTransId="{8670BE28-9C24-42F2-83D9-B678C087AFDB}" sibTransId="{C13FD43D-457C-4F86-B4C3-EF1528CF7E06}"/>
    <dgm:cxn modelId="{D8CAB284-7546-4A16-9390-397C4DB71168}" type="presParOf" srcId="{01BAA475-09D0-418C-90CD-2E9F66DA3C5C}" destId="{E236317D-1C79-45C7-B764-1F4C5D197F8B}" srcOrd="0" destOrd="0" presId="urn:microsoft.com/office/officeart/2005/8/layout/hList6"/>
    <dgm:cxn modelId="{7FFFE832-D20F-46C9-A41E-EE2DCFA95D13}" type="presParOf" srcId="{01BAA475-09D0-418C-90CD-2E9F66DA3C5C}" destId="{1ABD4067-EEF2-4421-8547-11D406886776}" srcOrd="1" destOrd="0" presId="urn:microsoft.com/office/officeart/2005/8/layout/hList6"/>
    <dgm:cxn modelId="{80A41A1E-7042-432A-9987-BF98DC10FB07}" type="presParOf" srcId="{01BAA475-09D0-418C-90CD-2E9F66DA3C5C}" destId="{58DCB84C-968F-42A7-9F0B-E01F5B616E58}" srcOrd="2" destOrd="0" presId="urn:microsoft.com/office/officeart/2005/8/layout/hList6"/>
    <dgm:cxn modelId="{ECC128CB-BC4B-4556-BE60-B80298BFB341}" type="presParOf" srcId="{01BAA475-09D0-418C-90CD-2E9F66DA3C5C}" destId="{3A003FEC-BF6E-4CF6-AD70-49339A5FD18C}" srcOrd="3" destOrd="0" presId="urn:microsoft.com/office/officeart/2005/8/layout/hList6"/>
    <dgm:cxn modelId="{347718A2-550C-4FF3-8C53-5425D1F7F235}" type="presParOf" srcId="{01BAA475-09D0-418C-90CD-2E9F66DA3C5C}" destId="{61DAFB8E-2FFC-4AC1-9AA8-B1400AE89F74}" srcOrd="4" destOrd="0" presId="urn:microsoft.com/office/officeart/2005/8/layout/hList6"/>
    <dgm:cxn modelId="{4D35D03A-2CC0-4286-83E8-9348D68869EC}" type="presParOf" srcId="{01BAA475-09D0-418C-90CD-2E9F66DA3C5C}" destId="{C4139D09-C4E9-49C3-9878-39296F90C7B7}" srcOrd="5" destOrd="0" presId="urn:microsoft.com/office/officeart/2005/8/layout/hList6"/>
    <dgm:cxn modelId="{E22BF0D8-6FAE-4C6F-86E7-9C37DD379921}" type="presParOf" srcId="{01BAA475-09D0-418C-90CD-2E9F66DA3C5C}" destId="{E919CBFD-C286-4895-BEDC-9ED343429E38}" srcOrd="6" destOrd="0" presId="urn:microsoft.com/office/officeart/2005/8/layout/hList6"/>
    <dgm:cxn modelId="{F73BB776-B76C-40A8-A1DE-FF0B0E96439F}" type="presParOf" srcId="{01BAA475-09D0-418C-90CD-2E9F66DA3C5C}" destId="{FF8928F5-9979-4B1B-9B7A-85433E6EC803}" srcOrd="7" destOrd="0" presId="urn:microsoft.com/office/officeart/2005/8/layout/hList6"/>
    <dgm:cxn modelId="{17950C5D-C187-4190-816C-528CAD1B47DE}" type="presParOf" srcId="{01BAA475-09D0-418C-90CD-2E9F66DA3C5C}" destId="{61EE2694-D062-4559-B841-9FB38B9EB270}" srcOrd="8" destOrd="0" presId="urn:microsoft.com/office/officeart/2005/8/layout/hList6"/>
    <dgm:cxn modelId="{A670F57F-EC23-4296-9B33-192EA2AC474E}" type="presParOf" srcId="{01BAA475-09D0-418C-90CD-2E9F66DA3C5C}" destId="{6D0D907A-C50C-4E40-B316-55E89B54FF2D}" srcOrd="9" destOrd="0" presId="urn:microsoft.com/office/officeart/2005/8/layout/hList6"/>
    <dgm:cxn modelId="{79FBE770-85AC-4342-861E-C7020A0634DB}" type="presParOf" srcId="{01BAA475-09D0-418C-90CD-2E9F66DA3C5C}" destId="{C1E1A8BA-0118-4409-A9AB-4C9DE9AB1403}" srcOrd="10" destOrd="0" presId="urn:microsoft.com/office/officeart/2005/8/layout/hList6"/>
    <dgm:cxn modelId="{2764F7F4-2BF2-4C11-873E-063BA77EBE75}" type="presParOf" srcId="{01BAA475-09D0-418C-90CD-2E9F66DA3C5C}" destId="{C31DEFCF-BB66-4C09-BD0F-41103882B351}" srcOrd="11" destOrd="0" presId="urn:microsoft.com/office/officeart/2005/8/layout/hList6"/>
    <dgm:cxn modelId="{D29B9A94-081D-47CD-933F-51D1F4CA2B66}" type="presParOf" srcId="{01BAA475-09D0-418C-90CD-2E9F66DA3C5C}" destId="{EC268177-E7F6-44E6-A966-78CFF1577F63}" srcOrd="12" destOrd="0" presId="urn:microsoft.com/office/officeart/2005/8/layout/hList6"/>
    <dgm:cxn modelId="{6DB20A47-82DB-4E2C-98A2-EF944A0182E6}" type="presParOf" srcId="{01BAA475-09D0-418C-90CD-2E9F66DA3C5C}" destId="{2A94BAB3-EAE0-4548-9CBE-D88D23AA8DE1}" srcOrd="13" destOrd="0" presId="urn:microsoft.com/office/officeart/2005/8/layout/hList6"/>
    <dgm:cxn modelId="{6F9BB42E-8A3F-4945-9D5F-29AEEE388138}" type="presParOf" srcId="{01BAA475-09D0-418C-90CD-2E9F66DA3C5C}" destId="{F03FDE2E-83DB-4064-B769-085437642FF5}" srcOrd="14" destOrd="0" presId="urn:microsoft.com/office/officeart/2005/8/layout/hList6"/>
    <dgm:cxn modelId="{EC24048A-927B-4D31-A75C-B07BF32EBDB0}" type="presParOf" srcId="{01BAA475-09D0-418C-90CD-2E9F66DA3C5C}" destId="{A29F6DF7-AA0C-4048-9C0C-5595CE36B1AF}" srcOrd="15" destOrd="0" presId="urn:microsoft.com/office/officeart/2005/8/layout/hList6"/>
    <dgm:cxn modelId="{14ECA811-26AA-4E2D-9726-A3494019E8B8}" type="presParOf" srcId="{01BAA475-09D0-418C-90CD-2E9F66DA3C5C}" destId="{750DE71A-A005-4794-B731-88DE7323F0C5}" srcOrd="1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85F9D5-9451-4094-BF09-06E0CDEAE7BF}" type="doc">
      <dgm:prSet loTypeId="urn:microsoft.com/office/officeart/2005/8/layout/hList6" loCatId="list" qsTypeId="urn:microsoft.com/office/officeart/2005/8/quickstyle/simple1" qsCatId="simple" csTypeId="urn:microsoft.com/office/officeart/2005/8/colors/accent5_5" csCatId="accent5" phldr="1"/>
      <dgm:spPr/>
      <dgm:t>
        <a:bodyPr/>
        <a:lstStyle/>
        <a:p>
          <a:endParaRPr lang="en-US"/>
        </a:p>
      </dgm:t>
    </dgm:pt>
    <dgm:pt modelId="{F3D2E516-0BF0-4431-9043-63F960063CEA}">
      <dgm:prSet phldrT="[Text]" custT="1"/>
      <dgm:spPr/>
      <dgm:t>
        <a:bodyPr/>
        <a:lstStyle/>
        <a:p>
          <a:r>
            <a:rPr lang="en-US" sz="900" b="1" smtClean="0">
              <a:latin typeface="Times New Roman" pitchFamily="18" charset="0"/>
              <a:cs typeface="Times New Roman" pitchFamily="18" charset="0"/>
            </a:rPr>
            <a:t>I. CÁC THAO TÁC VỚI MỘT TRÌNH DIỄN</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73705F7B-3FEC-4ECD-A72B-51BA621408CC}" type="parTrans" cxnId="{7AC59901-0ACB-4AFB-A2E6-D90922918E6A}">
      <dgm:prSet/>
      <dgm:spPr/>
      <dgm:t>
        <a:bodyPr/>
        <a:lstStyle/>
        <a:p>
          <a:endParaRPr lang="en-US" sz="900">
            <a:latin typeface="Times New Roman" pitchFamily="18" charset="0"/>
            <a:cs typeface="Times New Roman" pitchFamily="18" charset="0"/>
          </a:endParaRPr>
        </a:p>
      </dgm:t>
    </dgm:pt>
    <dgm:pt modelId="{F37E119B-2943-4C7C-932B-47DF40B66916}" type="sibTrans" cxnId="{7AC59901-0ACB-4AFB-A2E6-D90922918E6A}">
      <dgm:prSet/>
      <dgm:spPr/>
      <dgm:t>
        <a:bodyPr/>
        <a:lstStyle/>
        <a:p>
          <a:endParaRPr lang="en-US" sz="900">
            <a:latin typeface="Times New Roman" pitchFamily="18" charset="0"/>
            <a:cs typeface="Times New Roman" pitchFamily="18" charset="0"/>
          </a:endParaRPr>
        </a:p>
      </dgm:t>
    </dgm:pt>
    <dgm:pt modelId="{CEB0BF00-E4CB-4EBE-BA0F-51F7F8D88689}">
      <dgm:prSet phldrT="[Text]" custT="1"/>
      <dgm:spPr/>
      <dgm:t>
        <a:bodyPr/>
        <a:lstStyle/>
        <a:p>
          <a:r>
            <a:rPr lang="en-US" sz="900" b="1" smtClean="0">
              <a:latin typeface="Times New Roman" pitchFamily="18" charset="0"/>
              <a:cs typeface="Times New Roman" pitchFamily="18" charset="0"/>
            </a:rPr>
            <a:t>II. THIẾT KẾ SLIDE:</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38E2249B-D184-4E71-851D-6C986EEE658F}" type="parTrans" cxnId="{E7EE3B7C-1BB1-4D0E-B3A7-55727EFC25E2}">
      <dgm:prSet/>
      <dgm:spPr/>
      <dgm:t>
        <a:bodyPr/>
        <a:lstStyle/>
        <a:p>
          <a:endParaRPr lang="en-US" sz="900">
            <a:latin typeface="Times New Roman" pitchFamily="18" charset="0"/>
            <a:cs typeface="Times New Roman" pitchFamily="18" charset="0"/>
          </a:endParaRPr>
        </a:p>
      </dgm:t>
    </dgm:pt>
    <dgm:pt modelId="{D004F3A9-6069-4620-AC65-0762EA33D212}" type="sibTrans" cxnId="{E7EE3B7C-1BB1-4D0E-B3A7-55727EFC25E2}">
      <dgm:prSet/>
      <dgm:spPr/>
      <dgm:t>
        <a:bodyPr/>
        <a:lstStyle/>
        <a:p>
          <a:endParaRPr lang="en-US" sz="900">
            <a:latin typeface="Times New Roman" pitchFamily="18" charset="0"/>
            <a:cs typeface="Times New Roman" pitchFamily="18" charset="0"/>
          </a:endParaRPr>
        </a:p>
      </dgm:t>
    </dgm:pt>
    <dgm:pt modelId="{48B3FED2-1CE6-4782-A35A-A3D2D37D1721}">
      <dgm:prSet phldrT="[Text]" custT="1"/>
      <dgm:spPr/>
      <dgm:t>
        <a:bodyPr/>
        <a:lstStyle/>
        <a:p>
          <a:r>
            <a:rPr lang="en-US" sz="900" b="1" smtClean="0">
              <a:latin typeface="Times New Roman" pitchFamily="18" charset="0"/>
              <a:cs typeface="Times New Roman" pitchFamily="18" charset="0"/>
            </a:rPr>
            <a:t>III. LÀM VIỆC VỚI VĂN BẢN:</a:t>
          </a:r>
          <a:endParaRPr lang="en-US" sz="900">
            <a:latin typeface="Times New Roman" pitchFamily="18" charset="0"/>
            <a:cs typeface="Times New Roman" pitchFamily="18" charset="0"/>
          </a:endParaRPr>
        </a:p>
      </dgm:t>
    </dgm:pt>
    <dgm:pt modelId="{405C17DE-016B-4D00-9235-9D315CFE55DC}" type="parTrans" cxnId="{A937E89C-9CF7-4B9C-8111-1A9A1FCD4A28}">
      <dgm:prSet/>
      <dgm:spPr/>
      <dgm:t>
        <a:bodyPr/>
        <a:lstStyle/>
        <a:p>
          <a:endParaRPr lang="en-US" sz="900">
            <a:latin typeface="Times New Roman" pitchFamily="18" charset="0"/>
            <a:cs typeface="Times New Roman" pitchFamily="18" charset="0"/>
          </a:endParaRPr>
        </a:p>
      </dgm:t>
    </dgm:pt>
    <dgm:pt modelId="{D5483882-511E-4108-BB41-6A23D30E165B}" type="sibTrans" cxnId="{A937E89C-9CF7-4B9C-8111-1A9A1FCD4A28}">
      <dgm:prSet/>
      <dgm:spPr/>
      <dgm:t>
        <a:bodyPr/>
        <a:lstStyle/>
        <a:p>
          <a:endParaRPr lang="en-US" sz="900">
            <a:latin typeface="Times New Roman" pitchFamily="18" charset="0"/>
            <a:cs typeface="Times New Roman" pitchFamily="18" charset="0"/>
          </a:endParaRPr>
        </a:p>
      </dgm:t>
    </dgm:pt>
    <dgm:pt modelId="{694063E3-A9BC-4390-BFFF-AC79DF32F26D}">
      <dgm:prSet custT="1"/>
      <dgm:spPr>
        <a:solidFill>
          <a:srgbClr val="C00000">
            <a:alpha val="75000"/>
          </a:srgbClr>
        </a:solidFill>
      </dgm:spPr>
      <dgm:t>
        <a:bodyPr/>
        <a:lstStyle/>
        <a:p>
          <a:r>
            <a:rPr lang="en-US" sz="900" b="1" smtClean="0">
              <a:latin typeface="Times New Roman" pitchFamily="18" charset="0"/>
              <a:cs typeface="Times New Roman" pitchFamily="18" charset="0"/>
            </a:rPr>
            <a:t>IV. CHÈN CÁC ĐỐI TƯỢNG</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802F8193-6CD0-4BDF-98C9-FD696FF8DF44}" type="parTrans" cxnId="{4BEEBBA7-304C-4E52-B251-5818E9CD5AF6}">
      <dgm:prSet/>
      <dgm:spPr/>
      <dgm:t>
        <a:bodyPr/>
        <a:lstStyle/>
        <a:p>
          <a:endParaRPr lang="en-US" sz="900">
            <a:latin typeface="Times New Roman" pitchFamily="18" charset="0"/>
            <a:cs typeface="Times New Roman" pitchFamily="18" charset="0"/>
          </a:endParaRPr>
        </a:p>
      </dgm:t>
    </dgm:pt>
    <dgm:pt modelId="{E5DD38E1-7528-462D-B402-DC481A713A72}" type="sibTrans" cxnId="{4BEEBBA7-304C-4E52-B251-5818E9CD5AF6}">
      <dgm:prSet/>
      <dgm:spPr/>
      <dgm:t>
        <a:bodyPr/>
        <a:lstStyle/>
        <a:p>
          <a:endParaRPr lang="en-US" sz="900">
            <a:latin typeface="Times New Roman" pitchFamily="18" charset="0"/>
            <a:cs typeface="Times New Roman" pitchFamily="18" charset="0"/>
          </a:endParaRPr>
        </a:p>
      </dgm:t>
    </dgm:pt>
    <dgm:pt modelId="{4F9E5E45-30D8-4813-ACBC-8C49B24C13A6}">
      <dgm:prSet custT="1"/>
      <dgm:spPr/>
      <dgm:t>
        <a:bodyPr/>
        <a:lstStyle/>
        <a:p>
          <a:r>
            <a:rPr lang="en-US" sz="900" b="1" smtClean="0">
              <a:latin typeface="Times New Roman" pitchFamily="18" charset="0"/>
              <a:cs typeface="Times New Roman" pitchFamily="18" charset="0"/>
            </a:rPr>
            <a:t>V. TẠO HIỆU ỨNG:</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6618DC05-7B36-445F-83E5-E6FD47E9F16A}" type="parTrans" cxnId="{58015C84-BA32-4AC2-9D16-4021840A6CAE}">
      <dgm:prSet/>
      <dgm:spPr/>
      <dgm:t>
        <a:bodyPr/>
        <a:lstStyle/>
        <a:p>
          <a:endParaRPr lang="en-US" sz="900">
            <a:latin typeface="Times New Roman" pitchFamily="18" charset="0"/>
            <a:cs typeface="Times New Roman" pitchFamily="18" charset="0"/>
          </a:endParaRPr>
        </a:p>
      </dgm:t>
    </dgm:pt>
    <dgm:pt modelId="{D4DE697D-69DB-4B6D-BCD2-BB63A807CBB3}" type="sibTrans" cxnId="{58015C84-BA32-4AC2-9D16-4021840A6CAE}">
      <dgm:prSet/>
      <dgm:spPr/>
      <dgm:t>
        <a:bodyPr/>
        <a:lstStyle/>
        <a:p>
          <a:endParaRPr lang="en-US" sz="900">
            <a:latin typeface="Times New Roman" pitchFamily="18" charset="0"/>
            <a:cs typeface="Times New Roman" pitchFamily="18" charset="0"/>
          </a:endParaRPr>
        </a:p>
      </dgm:t>
    </dgm:pt>
    <dgm:pt modelId="{45C14110-746C-4903-BC5F-9F3ECED1994E}">
      <dgm:prSet custT="1"/>
      <dgm:spPr/>
      <dgm:t>
        <a:bodyPr/>
        <a:lstStyle/>
        <a:p>
          <a:r>
            <a:rPr lang="en-US" sz="900" b="1" smtClean="0">
              <a:latin typeface="Times New Roman" pitchFamily="18" charset="0"/>
              <a:cs typeface="Times New Roman" pitchFamily="18" charset="0"/>
            </a:rPr>
            <a:t>VI. LIÊN KẾT:</a:t>
          </a:r>
          <a:endParaRPr lang="en-US" sz="900">
            <a:latin typeface="Times New Roman" pitchFamily="18" charset="0"/>
            <a:cs typeface="Times New Roman" pitchFamily="18" charset="0"/>
          </a:endParaRPr>
        </a:p>
      </dgm:t>
    </dgm:pt>
    <dgm:pt modelId="{82BB54EF-5F34-44CF-B4C9-5BBD73784016}" type="parTrans" cxnId="{106BCA74-6AFA-494C-B3E3-2012AF4CFF60}">
      <dgm:prSet/>
      <dgm:spPr/>
      <dgm:t>
        <a:bodyPr/>
        <a:lstStyle/>
        <a:p>
          <a:endParaRPr lang="en-US" sz="900">
            <a:latin typeface="Times New Roman" pitchFamily="18" charset="0"/>
            <a:cs typeface="Times New Roman" pitchFamily="18" charset="0"/>
          </a:endParaRPr>
        </a:p>
      </dgm:t>
    </dgm:pt>
    <dgm:pt modelId="{0E913D2D-BB0A-4DDB-A158-4FCC03C4D1D0}" type="sibTrans" cxnId="{106BCA74-6AFA-494C-B3E3-2012AF4CFF60}">
      <dgm:prSet/>
      <dgm:spPr/>
      <dgm:t>
        <a:bodyPr/>
        <a:lstStyle/>
        <a:p>
          <a:endParaRPr lang="en-US" sz="900">
            <a:latin typeface="Times New Roman" pitchFamily="18" charset="0"/>
            <a:cs typeface="Times New Roman" pitchFamily="18" charset="0"/>
          </a:endParaRPr>
        </a:p>
      </dgm:t>
    </dgm:pt>
    <dgm:pt modelId="{DF832544-2D84-437D-9B96-BBC259A67B2C}">
      <dgm:prSet custT="1"/>
      <dgm:spPr/>
      <dgm:t>
        <a:bodyPr/>
        <a:lstStyle/>
        <a:p>
          <a:r>
            <a:rPr lang="en-US" sz="900" b="1" smtClean="0">
              <a:latin typeface="Times New Roman" pitchFamily="18" charset="0"/>
              <a:cs typeface="Times New Roman" pitchFamily="18" charset="0"/>
            </a:rPr>
            <a:t>VII. TRÌNH CHIẾU:</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8670BE28-9C24-42F2-83D9-B678C087AFDB}" type="parTrans" cxnId="{AB36B5D6-A3C7-405B-8F46-3D7DA5216620}">
      <dgm:prSet/>
      <dgm:spPr/>
      <dgm:t>
        <a:bodyPr/>
        <a:lstStyle/>
        <a:p>
          <a:endParaRPr lang="en-US" sz="900">
            <a:latin typeface="Times New Roman" pitchFamily="18" charset="0"/>
            <a:cs typeface="Times New Roman" pitchFamily="18" charset="0"/>
          </a:endParaRPr>
        </a:p>
      </dgm:t>
    </dgm:pt>
    <dgm:pt modelId="{C13FD43D-457C-4F86-B4C3-EF1528CF7E06}" type="sibTrans" cxnId="{AB36B5D6-A3C7-405B-8F46-3D7DA5216620}">
      <dgm:prSet/>
      <dgm:spPr/>
      <dgm:t>
        <a:bodyPr/>
        <a:lstStyle/>
        <a:p>
          <a:endParaRPr lang="en-US" sz="900">
            <a:latin typeface="Times New Roman" pitchFamily="18" charset="0"/>
            <a:cs typeface="Times New Roman" pitchFamily="18" charset="0"/>
          </a:endParaRPr>
        </a:p>
      </dgm:t>
    </dgm:pt>
    <dgm:pt modelId="{53A4DF60-1BB4-4A04-8231-2F104AFFE667}">
      <dgm:prSet custT="1"/>
      <dgm:spPr/>
      <dgm:t>
        <a:bodyPr/>
        <a:lstStyle/>
        <a:p>
          <a:r>
            <a:rPr lang="en-US" sz="900" b="1" smtClean="0">
              <a:latin typeface="Times New Roman" pitchFamily="18" charset="0"/>
              <a:cs typeface="Times New Roman" pitchFamily="18" charset="0"/>
            </a:rPr>
            <a:t>VII. ĐÓNG GÓI SẢN PHẨM:</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1C64CD37-DD44-4533-A32B-8E27E665C914}" type="parTrans" cxnId="{1005175B-BDE2-4A43-BA9D-DAFF22276821}">
      <dgm:prSet/>
      <dgm:spPr/>
      <dgm:t>
        <a:bodyPr/>
        <a:lstStyle/>
        <a:p>
          <a:endParaRPr lang="en-US" sz="900">
            <a:latin typeface="Times New Roman" pitchFamily="18" charset="0"/>
            <a:cs typeface="Times New Roman" pitchFamily="18" charset="0"/>
          </a:endParaRPr>
        </a:p>
      </dgm:t>
    </dgm:pt>
    <dgm:pt modelId="{52339700-E223-4CC9-A608-AB18EFAB6120}" type="sibTrans" cxnId="{1005175B-BDE2-4A43-BA9D-DAFF22276821}">
      <dgm:prSet/>
      <dgm:spPr/>
      <dgm:t>
        <a:bodyPr/>
        <a:lstStyle/>
        <a:p>
          <a:endParaRPr lang="en-US" sz="900">
            <a:latin typeface="Times New Roman" pitchFamily="18" charset="0"/>
            <a:cs typeface="Times New Roman" pitchFamily="18" charset="0"/>
          </a:endParaRPr>
        </a:p>
      </dgm:t>
    </dgm:pt>
    <dgm:pt modelId="{A7ABAA65-ED22-42D4-8473-255A332402B2}">
      <dgm:prSet custT="1"/>
      <dgm:spPr/>
      <dgm:t>
        <a:bodyPr/>
        <a:lstStyle/>
        <a:p>
          <a:r>
            <a:rPr lang="en-US" sz="900" b="1" smtClean="0">
              <a:latin typeface="Times New Roman" pitchFamily="18" charset="0"/>
              <a:cs typeface="Times New Roman" pitchFamily="18" charset="0"/>
            </a:rPr>
            <a:t>VIII. CHÈN VIOLET VÀO PP</a:t>
          </a:r>
          <a:endParaRPr lang="en-US" sz="900">
            <a:latin typeface="Times New Roman" pitchFamily="18" charset="0"/>
            <a:cs typeface="Times New Roman" pitchFamily="18" charset="0"/>
          </a:endParaRPr>
        </a:p>
      </dgm:t>
    </dgm:pt>
    <dgm:pt modelId="{B32DD415-D245-498A-BA60-FFBBC87B0B50}" type="parTrans" cxnId="{44125714-1E71-47C6-9A4E-FF0AE1B63477}">
      <dgm:prSet/>
      <dgm:spPr/>
      <dgm:t>
        <a:bodyPr/>
        <a:lstStyle/>
        <a:p>
          <a:endParaRPr lang="en-US" sz="900">
            <a:latin typeface="Times New Roman" pitchFamily="18" charset="0"/>
            <a:cs typeface="Times New Roman" pitchFamily="18" charset="0"/>
          </a:endParaRPr>
        </a:p>
      </dgm:t>
    </dgm:pt>
    <dgm:pt modelId="{F4EB32F6-5CA1-4D1A-80F8-A4C69EE7B377}" type="sibTrans" cxnId="{44125714-1E71-47C6-9A4E-FF0AE1B63477}">
      <dgm:prSet/>
      <dgm:spPr/>
      <dgm:t>
        <a:bodyPr/>
        <a:lstStyle/>
        <a:p>
          <a:endParaRPr lang="en-US" sz="900">
            <a:latin typeface="Times New Roman" pitchFamily="18" charset="0"/>
            <a:cs typeface="Times New Roman" pitchFamily="18" charset="0"/>
          </a:endParaRPr>
        </a:p>
      </dgm:t>
    </dgm:pt>
    <dgm:pt modelId="{01BAA475-09D0-418C-90CD-2E9F66DA3C5C}" type="pres">
      <dgm:prSet presAssocID="{5D85F9D5-9451-4094-BF09-06E0CDEAE7BF}" presName="Name0" presStyleCnt="0">
        <dgm:presLayoutVars>
          <dgm:dir/>
          <dgm:resizeHandles val="exact"/>
        </dgm:presLayoutVars>
      </dgm:prSet>
      <dgm:spPr/>
      <dgm:t>
        <a:bodyPr/>
        <a:lstStyle/>
        <a:p>
          <a:endParaRPr lang="en-US"/>
        </a:p>
      </dgm:t>
    </dgm:pt>
    <dgm:pt modelId="{E236317D-1C79-45C7-B764-1F4C5D197F8B}" type="pres">
      <dgm:prSet presAssocID="{F3D2E516-0BF0-4431-9043-63F960063CEA}" presName="node" presStyleLbl="node1" presStyleIdx="0" presStyleCnt="9">
        <dgm:presLayoutVars>
          <dgm:bulletEnabled val="1"/>
        </dgm:presLayoutVars>
      </dgm:prSet>
      <dgm:spPr/>
      <dgm:t>
        <a:bodyPr/>
        <a:lstStyle/>
        <a:p>
          <a:endParaRPr lang="en-US"/>
        </a:p>
      </dgm:t>
    </dgm:pt>
    <dgm:pt modelId="{1ABD4067-EEF2-4421-8547-11D406886776}" type="pres">
      <dgm:prSet presAssocID="{F37E119B-2943-4C7C-932B-47DF40B66916}" presName="sibTrans" presStyleCnt="0"/>
      <dgm:spPr/>
    </dgm:pt>
    <dgm:pt modelId="{58DCB84C-968F-42A7-9F0B-E01F5B616E58}" type="pres">
      <dgm:prSet presAssocID="{CEB0BF00-E4CB-4EBE-BA0F-51F7F8D88689}" presName="node" presStyleLbl="node1" presStyleIdx="1" presStyleCnt="9">
        <dgm:presLayoutVars>
          <dgm:bulletEnabled val="1"/>
        </dgm:presLayoutVars>
      </dgm:prSet>
      <dgm:spPr/>
      <dgm:t>
        <a:bodyPr/>
        <a:lstStyle/>
        <a:p>
          <a:endParaRPr lang="en-US"/>
        </a:p>
      </dgm:t>
    </dgm:pt>
    <dgm:pt modelId="{3A003FEC-BF6E-4CF6-AD70-49339A5FD18C}" type="pres">
      <dgm:prSet presAssocID="{D004F3A9-6069-4620-AC65-0762EA33D212}" presName="sibTrans" presStyleCnt="0"/>
      <dgm:spPr/>
    </dgm:pt>
    <dgm:pt modelId="{61DAFB8E-2FFC-4AC1-9AA8-B1400AE89F74}" type="pres">
      <dgm:prSet presAssocID="{48B3FED2-1CE6-4782-A35A-A3D2D37D1721}" presName="node" presStyleLbl="node1" presStyleIdx="2" presStyleCnt="9">
        <dgm:presLayoutVars>
          <dgm:bulletEnabled val="1"/>
        </dgm:presLayoutVars>
      </dgm:prSet>
      <dgm:spPr/>
      <dgm:t>
        <a:bodyPr/>
        <a:lstStyle/>
        <a:p>
          <a:endParaRPr lang="en-US"/>
        </a:p>
      </dgm:t>
    </dgm:pt>
    <dgm:pt modelId="{C4139D09-C4E9-49C3-9878-39296F90C7B7}" type="pres">
      <dgm:prSet presAssocID="{D5483882-511E-4108-BB41-6A23D30E165B}" presName="sibTrans" presStyleCnt="0"/>
      <dgm:spPr/>
    </dgm:pt>
    <dgm:pt modelId="{E919CBFD-C286-4895-BEDC-9ED343429E38}" type="pres">
      <dgm:prSet presAssocID="{694063E3-A9BC-4390-BFFF-AC79DF32F26D}" presName="node" presStyleLbl="node1" presStyleIdx="3" presStyleCnt="9">
        <dgm:presLayoutVars>
          <dgm:bulletEnabled val="1"/>
        </dgm:presLayoutVars>
      </dgm:prSet>
      <dgm:spPr/>
      <dgm:t>
        <a:bodyPr/>
        <a:lstStyle/>
        <a:p>
          <a:endParaRPr lang="en-US"/>
        </a:p>
      </dgm:t>
    </dgm:pt>
    <dgm:pt modelId="{FF8928F5-9979-4B1B-9B7A-85433E6EC803}" type="pres">
      <dgm:prSet presAssocID="{E5DD38E1-7528-462D-B402-DC481A713A72}" presName="sibTrans" presStyleCnt="0"/>
      <dgm:spPr/>
    </dgm:pt>
    <dgm:pt modelId="{61EE2694-D062-4559-B841-9FB38B9EB270}" type="pres">
      <dgm:prSet presAssocID="{4F9E5E45-30D8-4813-ACBC-8C49B24C13A6}" presName="node" presStyleLbl="node1" presStyleIdx="4" presStyleCnt="9">
        <dgm:presLayoutVars>
          <dgm:bulletEnabled val="1"/>
        </dgm:presLayoutVars>
      </dgm:prSet>
      <dgm:spPr/>
      <dgm:t>
        <a:bodyPr/>
        <a:lstStyle/>
        <a:p>
          <a:endParaRPr lang="en-US"/>
        </a:p>
      </dgm:t>
    </dgm:pt>
    <dgm:pt modelId="{6D0D907A-C50C-4E40-B316-55E89B54FF2D}" type="pres">
      <dgm:prSet presAssocID="{D4DE697D-69DB-4B6D-BCD2-BB63A807CBB3}" presName="sibTrans" presStyleCnt="0"/>
      <dgm:spPr/>
    </dgm:pt>
    <dgm:pt modelId="{C1E1A8BA-0118-4409-A9AB-4C9DE9AB1403}" type="pres">
      <dgm:prSet presAssocID="{45C14110-746C-4903-BC5F-9F3ECED1994E}" presName="node" presStyleLbl="node1" presStyleIdx="5" presStyleCnt="9">
        <dgm:presLayoutVars>
          <dgm:bulletEnabled val="1"/>
        </dgm:presLayoutVars>
      </dgm:prSet>
      <dgm:spPr/>
      <dgm:t>
        <a:bodyPr/>
        <a:lstStyle/>
        <a:p>
          <a:endParaRPr lang="en-US"/>
        </a:p>
      </dgm:t>
    </dgm:pt>
    <dgm:pt modelId="{C31DEFCF-BB66-4C09-BD0F-41103882B351}" type="pres">
      <dgm:prSet presAssocID="{0E913D2D-BB0A-4DDB-A158-4FCC03C4D1D0}" presName="sibTrans" presStyleCnt="0"/>
      <dgm:spPr/>
    </dgm:pt>
    <dgm:pt modelId="{EC268177-E7F6-44E6-A966-78CFF1577F63}" type="pres">
      <dgm:prSet presAssocID="{DF832544-2D84-437D-9B96-BBC259A67B2C}" presName="node" presStyleLbl="node1" presStyleIdx="6" presStyleCnt="9">
        <dgm:presLayoutVars>
          <dgm:bulletEnabled val="1"/>
        </dgm:presLayoutVars>
      </dgm:prSet>
      <dgm:spPr/>
      <dgm:t>
        <a:bodyPr/>
        <a:lstStyle/>
        <a:p>
          <a:endParaRPr lang="en-US"/>
        </a:p>
      </dgm:t>
    </dgm:pt>
    <dgm:pt modelId="{2A94BAB3-EAE0-4548-9CBE-D88D23AA8DE1}" type="pres">
      <dgm:prSet presAssocID="{C13FD43D-457C-4F86-B4C3-EF1528CF7E06}" presName="sibTrans" presStyleCnt="0"/>
      <dgm:spPr/>
    </dgm:pt>
    <dgm:pt modelId="{F03FDE2E-83DB-4064-B769-085437642FF5}" type="pres">
      <dgm:prSet presAssocID="{53A4DF60-1BB4-4A04-8231-2F104AFFE667}" presName="node" presStyleLbl="node1" presStyleIdx="7" presStyleCnt="9">
        <dgm:presLayoutVars>
          <dgm:bulletEnabled val="1"/>
        </dgm:presLayoutVars>
      </dgm:prSet>
      <dgm:spPr/>
      <dgm:t>
        <a:bodyPr/>
        <a:lstStyle/>
        <a:p>
          <a:endParaRPr lang="en-US"/>
        </a:p>
      </dgm:t>
    </dgm:pt>
    <dgm:pt modelId="{A29F6DF7-AA0C-4048-9C0C-5595CE36B1AF}" type="pres">
      <dgm:prSet presAssocID="{52339700-E223-4CC9-A608-AB18EFAB6120}" presName="sibTrans" presStyleCnt="0"/>
      <dgm:spPr/>
    </dgm:pt>
    <dgm:pt modelId="{750DE71A-A005-4794-B731-88DE7323F0C5}" type="pres">
      <dgm:prSet presAssocID="{A7ABAA65-ED22-42D4-8473-255A332402B2}" presName="node" presStyleLbl="node1" presStyleIdx="8" presStyleCnt="9">
        <dgm:presLayoutVars>
          <dgm:bulletEnabled val="1"/>
        </dgm:presLayoutVars>
      </dgm:prSet>
      <dgm:spPr/>
      <dgm:t>
        <a:bodyPr/>
        <a:lstStyle/>
        <a:p>
          <a:endParaRPr lang="en-US"/>
        </a:p>
      </dgm:t>
    </dgm:pt>
  </dgm:ptLst>
  <dgm:cxnLst>
    <dgm:cxn modelId="{3CABB4F2-7A7E-4CF0-B7C8-3A15396A6A6B}" type="presOf" srcId="{48B3FED2-1CE6-4782-A35A-A3D2D37D1721}" destId="{61DAFB8E-2FFC-4AC1-9AA8-B1400AE89F74}" srcOrd="0" destOrd="0" presId="urn:microsoft.com/office/officeart/2005/8/layout/hList6"/>
    <dgm:cxn modelId="{9EC8E974-8A45-47CB-B10E-E34F126DE4A0}" type="presOf" srcId="{45C14110-746C-4903-BC5F-9F3ECED1994E}" destId="{C1E1A8BA-0118-4409-A9AB-4C9DE9AB1403}" srcOrd="0" destOrd="0" presId="urn:microsoft.com/office/officeart/2005/8/layout/hList6"/>
    <dgm:cxn modelId="{7F205D09-5291-44F3-8E4D-6833A8171A3A}" type="presOf" srcId="{DF832544-2D84-437D-9B96-BBC259A67B2C}" destId="{EC268177-E7F6-44E6-A966-78CFF1577F63}" srcOrd="0" destOrd="0" presId="urn:microsoft.com/office/officeart/2005/8/layout/hList6"/>
    <dgm:cxn modelId="{106BCA74-6AFA-494C-B3E3-2012AF4CFF60}" srcId="{5D85F9D5-9451-4094-BF09-06E0CDEAE7BF}" destId="{45C14110-746C-4903-BC5F-9F3ECED1994E}" srcOrd="5" destOrd="0" parTransId="{82BB54EF-5F34-44CF-B4C9-5BBD73784016}" sibTransId="{0E913D2D-BB0A-4DDB-A158-4FCC03C4D1D0}"/>
    <dgm:cxn modelId="{E7EE3B7C-1BB1-4D0E-B3A7-55727EFC25E2}" srcId="{5D85F9D5-9451-4094-BF09-06E0CDEAE7BF}" destId="{CEB0BF00-E4CB-4EBE-BA0F-51F7F8D88689}" srcOrd="1" destOrd="0" parTransId="{38E2249B-D184-4E71-851D-6C986EEE658F}" sibTransId="{D004F3A9-6069-4620-AC65-0762EA33D212}"/>
    <dgm:cxn modelId="{4BEEBBA7-304C-4E52-B251-5818E9CD5AF6}" srcId="{5D85F9D5-9451-4094-BF09-06E0CDEAE7BF}" destId="{694063E3-A9BC-4390-BFFF-AC79DF32F26D}" srcOrd="3" destOrd="0" parTransId="{802F8193-6CD0-4BDF-98C9-FD696FF8DF44}" sibTransId="{E5DD38E1-7528-462D-B402-DC481A713A72}"/>
    <dgm:cxn modelId="{06425869-C607-4712-8A1C-4B03C4B5D43C}" type="presOf" srcId="{5D85F9D5-9451-4094-BF09-06E0CDEAE7BF}" destId="{01BAA475-09D0-418C-90CD-2E9F66DA3C5C}" srcOrd="0" destOrd="0" presId="urn:microsoft.com/office/officeart/2005/8/layout/hList6"/>
    <dgm:cxn modelId="{44125714-1E71-47C6-9A4E-FF0AE1B63477}" srcId="{5D85F9D5-9451-4094-BF09-06E0CDEAE7BF}" destId="{A7ABAA65-ED22-42D4-8473-255A332402B2}" srcOrd="8" destOrd="0" parTransId="{B32DD415-D245-498A-BA60-FFBBC87B0B50}" sibTransId="{F4EB32F6-5CA1-4D1A-80F8-A4C69EE7B377}"/>
    <dgm:cxn modelId="{835DD9E3-6E0D-49F4-86D3-10D15F1537A9}" type="presOf" srcId="{F3D2E516-0BF0-4431-9043-63F960063CEA}" destId="{E236317D-1C79-45C7-B764-1F4C5D197F8B}" srcOrd="0" destOrd="0" presId="urn:microsoft.com/office/officeart/2005/8/layout/hList6"/>
    <dgm:cxn modelId="{58015C84-BA32-4AC2-9D16-4021840A6CAE}" srcId="{5D85F9D5-9451-4094-BF09-06E0CDEAE7BF}" destId="{4F9E5E45-30D8-4813-ACBC-8C49B24C13A6}" srcOrd="4" destOrd="0" parTransId="{6618DC05-7B36-445F-83E5-E6FD47E9F16A}" sibTransId="{D4DE697D-69DB-4B6D-BCD2-BB63A807CBB3}"/>
    <dgm:cxn modelId="{A937E89C-9CF7-4B9C-8111-1A9A1FCD4A28}" srcId="{5D85F9D5-9451-4094-BF09-06E0CDEAE7BF}" destId="{48B3FED2-1CE6-4782-A35A-A3D2D37D1721}" srcOrd="2" destOrd="0" parTransId="{405C17DE-016B-4D00-9235-9D315CFE55DC}" sibTransId="{D5483882-511E-4108-BB41-6A23D30E165B}"/>
    <dgm:cxn modelId="{1DC16115-E827-43A3-B56A-002E4B734A0A}" type="presOf" srcId="{4F9E5E45-30D8-4813-ACBC-8C49B24C13A6}" destId="{61EE2694-D062-4559-B841-9FB38B9EB270}" srcOrd="0" destOrd="0" presId="urn:microsoft.com/office/officeart/2005/8/layout/hList6"/>
    <dgm:cxn modelId="{D4E2305E-D9EE-4315-B454-AA6DBDFB6ADF}" type="presOf" srcId="{694063E3-A9BC-4390-BFFF-AC79DF32F26D}" destId="{E919CBFD-C286-4895-BEDC-9ED343429E38}" srcOrd="0" destOrd="0" presId="urn:microsoft.com/office/officeart/2005/8/layout/hList6"/>
    <dgm:cxn modelId="{7AC59901-0ACB-4AFB-A2E6-D90922918E6A}" srcId="{5D85F9D5-9451-4094-BF09-06E0CDEAE7BF}" destId="{F3D2E516-0BF0-4431-9043-63F960063CEA}" srcOrd="0" destOrd="0" parTransId="{73705F7B-3FEC-4ECD-A72B-51BA621408CC}" sibTransId="{F37E119B-2943-4C7C-932B-47DF40B66916}"/>
    <dgm:cxn modelId="{1005175B-BDE2-4A43-BA9D-DAFF22276821}" srcId="{5D85F9D5-9451-4094-BF09-06E0CDEAE7BF}" destId="{53A4DF60-1BB4-4A04-8231-2F104AFFE667}" srcOrd="7" destOrd="0" parTransId="{1C64CD37-DD44-4533-A32B-8E27E665C914}" sibTransId="{52339700-E223-4CC9-A608-AB18EFAB6120}"/>
    <dgm:cxn modelId="{CB19D684-DCF7-4C70-A437-17970448C396}" type="presOf" srcId="{53A4DF60-1BB4-4A04-8231-2F104AFFE667}" destId="{F03FDE2E-83DB-4064-B769-085437642FF5}" srcOrd="0" destOrd="0" presId="urn:microsoft.com/office/officeart/2005/8/layout/hList6"/>
    <dgm:cxn modelId="{BD5DA857-4753-4B9F-B770-772BB59E5C80}" type="presOf" srcId="{A7ABAA65-ED22-42D4-8473-255A332402B2}" destId="{750DE71A-A005-4794-B731-88DE7323F0C5}" srcOrd="0" destOrd="0" presId="urn:microsoft.com/office/officeart/2005/8/layout/hList6"/>
    <dgm:cxn modelId="{AB36B5D6-A3C7-405B-8F46-3D7DA5216620}" srcId="{5D85F9D5-9451-4094-BF09-06E0CDEAE7BF}" destId="{DF832544-2D84-437D-9B96-BBC259A67B2C}" srcOrd="6" destOrd="0" parTransId="{8670BE28-9C24-42F2-83D9-B678C087AFDB}" sibTransId="{C13FD43D-457C-4F86-B4C3-EF1528CF7E06}"/>
    <dgm:cxn modelId="{77970637-105B-48E5-876A-E85F963FC6E8}" type="presOf" srcId="{CEB0BF00-E4CB-4EBE-BA0F-51F7F8D88689}" destId="{58DCB84C-968F-42A7-9F0B-E01F5B616E58}" srcOrd="0" destOrd="0" presId="urn:microsoft.com/office/officeart/2005/8/layout/hList6"/>
    <dgm:cxn modelId="{BA13EFF8-C31A-403E-A986-C3261D9F89C5}" type="presParOf" srcId="{01BAA475-09D0-418C-90CD-2E9F66DA3C5C}" destId="{E236317D-1C79-45C7-B764-1F4C5D197F8B}" srcOrd="0" destOrd="0" presId="urn:microsoft.com/office/officeart/2005/8/layout/hList6"/>
    <dgm:cxn modelId="{3FC43A94-80EF-402C-9238-8CBCA8444F8A}" type="presParOf" srcId="{01BAA475-09D0-418C-90CD-2E9F66DA3C5C}" destId="{1ABD4067-EEF2-4421-8547-11D406886776}" srcOrd="1" destOrd="0" presId="urn:microsoft.com/office/officeart/2005/8/layout/hList6"/>
    <dgm:cxn modelId="{27B82720-6CC7-4E73-89DA-3E9A9ABC5EFE}" type="presParOf" srcId="{01BAA475-09D0-418C-90CD-2E9F66DA3C5C}" destId="{58DCB84C-968F-42A7-9F0B-E01F5B616E58}" srcOrd="2" destOrd="0" presId="urn:microsoft.com/office/officeart/2005/8/layout/hList6"/>
    <dgm:cxn modelId="{0B2A0932-F367-4CDB-858E-DAF8E147FFE3}" type="presParOf" srcId="{01BAA475-09D0-418C-90CD-2E9F66DA3C5C}" destId="{3A003FEC-BF6E-4CF6-AD70-49339A5FD18C}" srcOrd="3" destOrd="0" presId="urn:microsoft.com/office/officeart/2005/8/layout/hList6"/>
    <dgm:cxn modelId="{3FB3B62A-4748-45A6-8D91-8E6742155D84}" type="presParOf" srcId="{01BAA475-09D0-418C-90CD-2E9F66DA3C5C}" destId="{61DAFB8E-2FFC-4AC1-9AA8-B1400AE89F74}" srcOrd="4" destOrd="0" presId="urn:microsoft.com/office/officeart/2005/8/layout/hList6"/>
    <dgm:cxn modelId="{60B4A347-160F-4B08-848D-ABAD4AA4CDB9}" type="presParOf" srcId="{01BAA475-09D0-418C-90CD-2E9F66DA3C5C}" destId="{C4139D09-C4E9-49C3-9878-39296F90C7B7}" srcOrd="5" destOrd="0" presId="urn:microsoft.com/office/officeart/2005/8/layout/hList6"/>
    <dgm:cxn modelId="{AFC82C5E-CD27-4CA1-B12D-2547A22184DD}" type="presParOf" srcId="{01BAA475-09D0-418C-90CD-2E9F66DA3C5C}" destId="{E919CBFD-C286-4895-BEDC-9ED343429E38}" srcOrd="6" destOrd="0" presId="urn:microsoft.com/office/officeart/2005/8/layout/hList6"/>
    <dgm:cxn modelId="{8813E93F-529D-49E6-A035-F7BDB336E475}" type="presParOf" srcId="{01BAA475-09D0-418C-90CD-2E9F66DA3C5C}" destId="{FF8928F5-9979-4B1B-9B7A-85433E6EC803}" srcOrd="7" destOrd="0" presId="urn:microsoft.com/office/officeart/2005/8/layout/hList6"/>
    <dgm:cxn modelId="{E4D25614-5072-4E93-B4E4-F2816B978287}" type="presParOf" srcId="{01BAA475-09D0-418C-90CD-2E9F66DA3C5C}" destId="{61EE2694-D062-4559-B841-9FB38B9EB270}" srcOrd="8" destOrd="0" presId="urn:microsoft.com/office/officeart/2005/8/layout/hList6"/>
    <dgm:cxn modelId="{4A66C520-BCB7-4244-9BB7-AC8A66A52F3E}" type="presParOf" srcId="{01BAA475-09D0-418C-90CD-2E9F66DA3C5C}" destId="{6D0D907A-C50C-4E40-B316-55E89B54FF2D}" srcOrd="9" destOrd="0" presId="urn:microsoft.com/office/officeart/2005/8/layout/hList6"/>
    <dgm:cxn modelId="{FCA7D443-DE42-4BF5-82ED-7FC6A05EB617}" type="presParOf" srcId="{01BAA475-09D0-418C-90CD-2E9F66DA3C5C}" destId="{C1E1A8BA-0118-4409-A9AB-4C9DE9AB1403}" srcOrd="10" destOrd="0" presId="urn:microsoft.com/office/officeart/2005/8/layout/hList6"/>
    <dgm:cxn modelId="{86942523-F5CA-4353-B448-133CFE9A48EC}" type="presParOf" srcId="{01BAA475-09D0-418C-90CD-2E9F66DA3C5C}" destId="{C31DEFCF-BB66-4C09-BD0F-41103882B351}" srcOrd="11" destOrd="0" presId="urn:microsoft.com/office/officeart/2005/8/layout/hList6"/>
    <dgm:cxn modelId="{2C033B0C-E795-4E80-9E43-DE8BCA559C9E}" type="presParOf" srcId="{01BAA475-09D0-418C-90CD-2E9F66DA3C5C}" destId="{EC268177-E7F6-44E6-A966-78CFF1577F63}" srcOrd="12" destOrd="0" presId="urn:microsoft.com/office/officeart/2005/8/layout/hList6"/>
    <dgm:cxn modelId="{65482BB9-AE6E-4B12-A1A4-127C6D29D3AE}" type="presParOf" srcId="{01BAA475-09D0-418C-90CD-2E9F66DA3C5C}" destId="{2A94BAB3-EAE0-4548-9CBE-D88D23AA8DE1}" srcOrd="13" destOrd="0" presId="urn:microsoft.com/office/officeart/2005/8/layout/hList6"/>
    <dgm:cxn modelId="{9957FD68-CC26-4618-AD03-2797D0B6EFA8}" type="presParOf" srcId="{01BAA475-09D0-418C-90CD-2E9F66DA3C5C}" destId="{F03FDE2E-83DB-4064-B769-085437642FF5}" srcOrd="14" destOrd="0" presId="urn:microsoft.com/office/officeart/2005/8/layout/hList6"/>
    <dgm:cxn modelId="{4908B774-592D-4A97-BB92-F5F4AA64C440}" type="presParOf" srcId="{01BAA475-09D0-418C-90CD-2E9F66DA3C5C}" destId="{A29F6DF7-AA0C-4048-9C0C-5595CE36B1AF}" srcOrd="15" destOrd="0" presId="urn:microsoft.com/office/officeart/2005/8/layout/hList6"/>
    <dgm:cxn modelId="{E097B3F9-1663-4C6B-8393-7119C63848CC}" type="presParOf" srcId="{01BAA475-09D0-418C-90CD-2E9F66DA3C5C}" destId="{750DE71A-A005-4794-B731-88DE7323F0C5}" srcOrd="1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D85F9D5-9451-4094-BF09-06E0CDEAE7BF}" type="doc">
      <dgm:prSet loTypeId="urn:microsoft.com/office/officeart/2005/8/layout/hList6" loCatId="list" qsTypeId="urn:microsoft.com/office/officeart/2005/8/quickstyle/simple1" qsCatId="simple" csTypeId="urn:microsoft.com/office/officeart/2005/8/colors/accent5_5" csCatId="accent5" phldr="1"/>
      <dgm:spPr/>
      <dgm:t>
        <a:bodyPr/>
        <a:lstStyle/>
        <a:p>
          <a:endParaRPr lang="en-US"/>
        </a:p>
      </dgm:t>
    </dgm:pt>
    <dgm:pt modelId="{F3D2E516-0BF0-4431-9043-63F960063CEA}">
      <dgm:prSet phldrT="[Text]" custT="1"/>
      <dgm:spPr/>
      <dgm:t>
        <a:bodyPr/>
        <a:lstStyle/>
        <a:p>
          <a:r>
            <a:rPr lang="en-US" sz="900" b="1" smtClean="0">
              <a:latin typeface="Times New Roman" pitchFamily="18" charset="0"/>
              <a:cs typeface="Times New Roman" pitchFamily="18" charset="0"/>
            </a:rPr>
            <a:t>I. CÁC THAO TÁC VỚI MỘT TRÌNH DIỄN</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73705F7B-3FEC-4ECD-A72B-51BA621408CC}" type="parTrans" cxnId="{7AC59901-0ACB-4AFB-A2E6-D90922918E6A}">
      <dgm:prSet/>
      <dgm:spPr/>
      <dgm:t>
        <a:bodyPr/>
        <a:lstStyle/>
        <a:p>
          <a:endParaRPr lang="en-US" sz="900">
            <a:latin typeface="Times New Roman" pitchFamily="18" charset="0"/>
            <a:cs typeface="Times New Roman" pitchFamily="18" charset="0"/>
          </a:endParaRPr>
        </a:p>
      </dgm:t>
    </dgm:pt>
    <dgm:pt modelId="{F37E119B-2943-4C7C-932B-47DF40B66916}" type="sibTrans" cxnId="{7AC59901-0ACB-4AFB-A2E6-D90922918E6A}">
      <dgm:prSet/>
      <dgm:spPr/>
      <dgm:t>
        <a:bodyPr/>
        <a:lstStyle/>
        <a:p>
          <a:endParaRPr lang="en-US" sz="900">
            <a:latin typeface="Times New Roman" pitchFamily="18" charset="0"/>
            <a:cs typeface="Times New Roman" pitchFamily="18" charset="0"/>
          </a:endParaRPr>
        </a:p>
      </dgm:t>
    </dgm:pt>
    <dgm:pt modelId="{CEB0BF00-E4CB-4EBE-BA0F-51F7F8D88689}">
      <dgm:prSet phldrT="[Text]" custT="1"/>
      <dgm:spPr/>
      <dgm:t>
        <a:bodyPr/>
        <a:lstStyle/>
        <a:p>
          <a:r>
            <a:rPr lang="en-US" sz="900" b="1" smtClean="0">
              <a:latin typeface="Times New Roman" pitchFamily="18" charset="0"/>
              <a:cs typeface="Times New Roman" pitchFamily="18" charset="0"/>
            </a:rPr>
            <a:t>II. THIẾT KẾ SLIDE:</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38E2249B-D184-4E71-851D-6C986EEE658F}" type="parTrans" cxnId="{E7EE3B7C-1BB1-4D0E-B3A7-55727EFC25E2}">
      <dgm:prSet/>
      <dgm:spPr/>
      <dgm:t>
        <a:bodyPr/>
        <a:lstStyle/>
        <a:p>
          <a:endParaRPr lang="en-US" sz="900">
            <a:latin typeface="Times New Roman" pitchFamily="18" charset="0"/>
            <a:cs typeface="Times New Roman" pitchFamily="18" charset="0"/>
          </a:endParaRPr>
        </a:p>
      </dgm:t>
    </dgm:pt>
    <dgm:pt modelId="{D004F3A9-6069-4620-AC65-0762EA33D212}" type="sibTrans" cxnId="{E7EE3B7C-1BB1-4D0E-B3A7-55727EFC25E2}">
      <dgm:prSet/>
      <dgm:spPr/>
      <dgm:t>
        <a:bodyPr/>
        <a:lstStyle/>
        <a:p>
          <a:endParaRPr lang="en-US" sz="900">
            <a:latin typeface="Times New Roman" pitchFamily="18" charset="0"/>
            <a:cs typeface="Times New Roman" pitchFamily="18" charset="0"/>
          </a:endParaRPr>
        </a:p>
      </dgm:t>
    </dgm:pt>
    <dgm:pt modelId="{48B3FED2-1CE6-4782-A35A-A3D2D37D1721}">
      <dgm:prSet phldrT="[Text]" custT="1"/>
      <dgm:spPr/>
      <dgm:t>
        <a:bodyPr/>
        <a:lstStyle/>
        <a:p>
          <a:r>
            <a:rPr lang="en-US" sz="900" b="1" smtClean="0">
              <a:latin typeface="Times New Roman" pitchFamily="18" charset="0"/>
              <a:cs typeface="Times New Roman" pitchFamily="18" charset="0"/>
            </a:rPr>
            <a:t>III. LÀM VIỆC VỚI VĂN BẢN:</a:t>
          </a:r>
          <a:endParaRPr lang="en-US" sz="900">
            <a:latin typeface="Times New Roman" pitchFamily="18" charset="0"/>
            <a:cs typeface="Times New Roman" pitchFamily="18" charset="0"/>
          </a:endParaRPr>
        </a:p>
      </dgm:t>
    </dgm:pt>
    <dgm:pt modelId="{405C17DE-016B-4D00-9235-9D315CFE55DC}" type="parTrans" cxnId="{A937E89C-9CF7-4B9C-8111-1A9A1FCD4A28}">
      <dgm:prSet/>
      <dgm:spPr/>
      <dgm:t>
        <a:bodyPr/>
        <a:lstStyle/>
        <a:p>
          <a:endParaRPr lang="en-US" sz="900">
            <a:latin typeface="Times New Roman" pitchFamily="18" charset="0"/>
            <a:cs typeface="Times New Roman" pitchFamily="18" charset="0"/>
          </a:endParaRPr>
        </a:p>
      </dgm:t>
    </dgm:pt>
    <dgm:pt modelId="{D5483882-511E-4108-BB41-6A23D30E165B}" type="sibTrans" cxnId="{A937E89C-9CF7-4B9C-8111-1A9A1FCD4A28}">
      <dgm:prSet/>
      <dgm:spPr/>
      <dgm:t>
        <a:bodyPr/>
        <a:lstStyle/>
        <a:p>
          <a:endParaRPr lang="en-US" sz="900">
            <a:latin typeface="Times New Roman" pitchFamily="18" charset="0"/>
            <a:cs typeface="Times New Roman" pitchFamily="18" charset="0"/>
          </a:endParaRPr>
        </a:p>
      </dgm:t>
    </dgm:pt>
    <dgm:pt modelId="{694063E3-A9BC-4390-BFFF-AC79DF32F26D}">
      <dgm:prSet custT="1"/>
      <dgm:spPr>
        <a:solidFill>
          <a:srgbClr val="C00000">
            <a:alpha val="75000"/>
          </a:srgbClr>
        </a:solidFill>
      </dgm:spPr>
      <dgm:t>
        <a:bodyPr/>
        <a:lstStyle/>
        <a:p>
          <a:r>
            <a:rPr lang="en-US" sz="900" b="1" smtClean="0">
              <a:latin typeface="Times New Roman" pitchFamily="18" charset="0"/>
              <a:cs typeface="Times New Roman" pitchFamily="18" charset="0"/>
            </a:rPr>
            <a:t>IV. CHÈN CÁC ĐỐI TƯỢNG</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802F8193-6CD0-4BDF-98C9-FD696FF8DF44}" type="parTrans" cxnId="{4BEEBBA7-304C-4E52-B251-5818E9CD5AF6}">
      <dgm:prSet/>
      <dgm:spPr/>
      <dgm:t>
        <a:bodyPr/>
        <a:lstStyle/>
        <a:p>
          <a:endParaRPr lang="en-US" sz="900">
            <a:latin typeface="Times New Roman" pitchFamily="18" charset="0"/>
            <a:cs typeface="Times New Roman" pitchFamily="18" charset="0"/>
          </a:endParaRPr>
        </a:p>
      </dgm:t>
    </dgm:pt>
    <dgm:pt modelId="{E5DD38E1-7528-462D-B402-DC481A713A72}" type="sibTrans" cxnId="{4BEEBBA7-304C-4E52-B251-5818E9CD5AF6}">
      <dgm:prSet/>
      <dgm:spPr/>
      <dgm:t>
        <a:bodyPr/>
        <a:lstStyle/>
        <a:p>
          <a:endParaRPr lang="en-US" sz="900">
            <a:latin typeface="Times New Roman" pitchFamily="18" charset="0"/>
            <a:cs typeface="Times New Roman" pitchFamily="18" charset="0"/>
          </a:endParaRPr>
        </a:p>
      </dgm:t>
    </dgm:pt>
    <dgm:pt modelId="{4F9E5E45-30D8-4813-ACBC-8C49B24C13A6}">
      <dgm:prSet custT="1"/>
      <dgm:spPr/>
      <dgm:t>
        <a:bodyPr/>
        <a:lstStyle/>
        <a:p>
          <a:r>
            <a:rPr lang="en-US" sz="900" b="1" smtClean="0">
              <a:latin typeface="Times New Roman" pitchFamily="18" charset="0"/>
              <a:cs typeface="Times New Roman" pitchFamily="18" charset="0"/>
            </a:rPr>
            <a:t>V. TẠO HIỆU ỨNG:</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6618DC05-7B36-445F-83E5-E6FD47E9F16A}" type="parTrans" cxnId="{58015C84-BA32-4AC2-9D16-4021840A6CAE}">
      <dgm:prSet/>
      <dgm:spPr/>
      <dgm:t>
        <a:bodyPr/>
        <a:lstStyle/>
        <a:p>
          <a:endParaRPr lang="en-US" sz="900">
            <a:latin typeface="Times New Roman" pitchFamily="18" charset="0"/>
            <a:cs typeface="Times New Roman" pitchFamily="18" charset="0"/>
          </a:endParaRPr>
        </a:p>
      </dgm:t>
    </dgm:pt>
    <dgm:pt modelId="{D4DE697D-69DB-4B6D-BCD2-BB63A807CBB3}" type="sibTrans" cxnId="{58015C84-BA32-4AC2-9D16-4021840A6CAE}">
      <dgm:prSet/>
      <dgm:spPr/>
      <dgm:t>
        <a:bodyPr/>
        <a:lstStyle/>
        <a:p>
          <a:endParaRPr lang="en-US" sz="900">
            <a:latin typeface="Times New Roman" pitchFamily="18" charset="0"/>
            <a:cs typeface="Times New Roman" pitchFamily="18" charset="0"/>
          </a:endParaRPr>
        </a:p>
      </dgm:t>
    </dgm:pt>
    <dgm:pt modelId="{45C14110-746C-4903-BC5F-9F3ECED1994E}">
      <dgm:prSet custT="1"/>
      <dgm:spPr/>
      <dgm:t>
        <a:bodyPr/>
        <a:lstStyle/>
        <a:p>
          <a:r>
            <a:rPr lang="en-US" sz="900" b="1" smtClean="0">
              <a:latin typeface="Times New Roman" pitchFamily="18" charset="0"/>
              <a:cs typeface="Times New Roman" pitchFamily="18" charset="0"/>
            </a:rPr>
            <a:t>VI. LIÊN KẾT:</a:t>
          </a:r>
          <a:endParaRPr lang="en-US" sz="900">
            <a:latin typeface="Times New Roman" pitchFamily="18" charset="0"/>
            <a:cs typeface="Times New Roman" pitchFamily="18" charset="0"/>
          </a:endParaRPr>
        </a:p>
      </dgm:t>
    </dgm:pt>
    <dgm:pt modelId="{82BB54EF-5F34-44CF-B4C9-5BBD73784016}" type="parTrans" cxnId="{106BCA74-6AFA-494C-B3E3-2012AF4CFF60}">
      <dgm:prSet/>
      <dgm:spPr/>
      <dgm:t>
        <a:bodyPr/>
        <a:lstStyle/>
        <a:p>
          <a:endParaRPr lang="en-US" sz="900">
            <a:latin typeface="Times New Roman" pitchFamily="18" charset="0"/>
            <a:cs typeface="Times New Roman" pitchFamily="18" charset="0"/>
          </a:endParaRPr>
        </a:p>
      </dgm:t>
    </dgm:pt>
    <dgm:pt modelId="{0E913D2D-BB0A-4DDB-A158-4FCC03C4D1D0}" type="sibTrans" cxnId="{106BCA74-6AFA-494C-B3E3-2012AF4CFF60}">
      <dgm:prSet/>
      <dgm:spPr/>
      <dgm:t>
        <a:bodyPr/>
        <a:lstStyle/>
        <a:p>
          <a:endParaRPr lang="en-US" sz="900">
            <a:latin typeface="Times New Roman" pitchFamily="18" charset="0"/>
            <a:cs typeface="Times New Roman" pitchFamily="18" charset="0"/>
          </a:endParaRPr>
        </a:p>
      </dgm:t>
    </dgm:pt>
    <dgm:pt modelId="{DF832544-2D84-437D-9B96-BBC259A67B2C}">
      <dgm:prSet custT="1"/>
      <dgm:spPr/>
      <dgm:t>
        <a:bodyPr/>
        <a:lstStyle/>
        <a:p>
          <a:r>
            <a:rPr lang="en-US" sz="900" b="1" smtClean="0">
              <a:latin typeface="Times New Roman" pitchFamily="18" charset="0"/>
              <a:cs typeface="Times New Roman" pitchFamily="18" charset="0"/>
            </a:rPr>
            <a:t>VII. TRÌNH CHIẾU:</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8670BE28-9C24-42F2-83D9-B678C087AFDB}" type="parTrans" cxnId="{AB36B5D6-A3C7-405B-8F46-3D7DA5216620}">
      <dgm:prSet/>
      <dgm:spPr/>
      <dgm:t>
        <a:bodyPr/>
        <a:lstStyle/>
        <a:p>
          <a:endParaRPr lang="en-US" sz="900">
            <a:latin typeface="Times New Roman" pitchFamily="18" charset="0"/>
            <a:cs typeface="Times New Roman" pitchFamily="18" charset="0"/>
          </a:endParaRPr>
        </a:p>
      </dgm:t>
    </dgm:pt>
    <dgm:pt modelId="{C13FD43D-457C-4F86-B4C3-EF1528CF7E06}" type="sibTrans" cxnId="{AB36B5D6-A3C7-405B-8F46-3D7DA5216620}">
      <dgm:prSet/>
      <dgm:spPr/>
      <dgm:t>
        <a:bodyPr/>
        <a:lstStyle/>
        <a:p>
          <a:endParaRPr lang="en-US" sz="900">
            <a:latin typeface="Times New Roman" pitchFamily="18" charset="0"/>
            <a:cs typeface="Times New Roman" pitchFamily="18" charset="0"/>
          </a:endParaRPr>
        </a:p>
      </dgm:t>
    </dgm:pt>
    <dgm:pt modelId="{53A4DF60-1BB4-4A04-8231-2F104AFFE667}">
      <dgm:prSet custT="1"/>
      <dgm:spPr/>
      <dgm:t>
        <a:bodyPr/>
        <a:lstStyle/>
        <a:p>
          <a:r>
            <a:rPr lang="en-US" sz="900" b="1" smtClean="0">
              <a:latin typeface="Times New Roman" pitchFamily="18" charset="0"/>
              <a:cs typeface="Times New Roman" pitchFamily="18" charset="0"/>
            </a:rPr>
            <a:t>VII. ĐÓNG GÓI SẢN PHẨM:</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1C64CD37-DD44-4533-A32B-8E27E665C914}" type="parTrans" cxnId="{1005175B-BDE2-4A43-BA9D-DAFF22276821}">
      <dgm:prSet/>
      <dgm:spPr/>
      <dgm:t>
        <a:bodyPr/>
        <a:lstStyle/>
        <a:p>
          <a:endParaRPr lang="en-US" sz="900">
            <a:latin typeface="Times New Roman" pitchFamily="18" charset="0"/>
            <a:cs typeface="Times New Roman" pitchFamily="18" charset="0"/>
          </a:endParaRPr>
        </a:p>
      </dgm:t>
    </dgm:pt>
    <dgm:pt modelId="{52339700-E223-4CC9-A608-AB18EFAB6120}" type="sibTrans" cxnId="{1005175B-BDE2-4A43-BA9D-DAFF22276821}">
      <dgm:prSet/>
      <dgm:spPr/>
      <dgm:t>
        <a:bodyPr/>
        <a:lstStyle/>
        <a:p>
          <a:endParaRPr lang="en-US" sz="900">
            <a:latin typeface="Times New Roman" pitchFamily="18" charset="0"/>
            <a:cs typeface="Times New Roman" pitchFamily="18" charset="0"/>
          </a:endParaRPr>
        </a:p>
      </dgm:t>
    </dgm:pt>
    <dgm:pt modelId="{A7ABAA65-ED22-42D4-8473-255A332402B2}">
      <dgm:prSet custT="1"/>
      <dgm:spPr/>
      <dgm:t>
        <a:bodyPr/>
        <a:lstStyle/>
        <a:p>
          <a:r>
            <a:rPr lang="en-US" sz="900" b="1" smtClean="0">
              <a:latin typeface="Times New Roman" pitchFamily="18" charset="0"/>
              <a:cs typeface="Times New Roman" pitchFamily="18" charset="0"/>
            </a:rPr>
            <a:t>VIII. CHÈN VIOLET VÀO PP</a:t>
          </a:r>
          <a:endParaRPr lang="en-US" sz="900">
            <a:latin typeface="Times New Roman" pitchFamily="18" charset="0"/>
            <a:cs typeface="Times New Roman" pitchFamily="18" charset="0"/>
          </a:endParaRPr>
        </a:p>
      </dgm:t>
    </dgm:pt>
    <dgm:pt modelId="{B32DD415-D245-498A-BA60-FFBBC87B0B50}" type="parTrans" cxnId="{44125714-1E71-47C6-9A4E-FF0AE1B63477}">
      <dgm:prSet/>
      <dgm:spPr/>
      <dgm:t>
        <a:bodyPr/>
        <a:lstStyle/>
        <a:p>
          <a:endParaRPr lang="en-US" sz="900">
            <a:latin typeface="Times New Roman" pitchFamily="18" charset="0"/>
            <a:cs typeface="Times New Roman" pitchFamily="18" charset="0"/>
          </a:endParaRPr>
        </a:p>
      </dgm:t>
    </dgm:pt>
    <dgm:pt modelId="{F4EB32F6-5CA1-4D1A-80F8-A4C69EE7B377}" type="sibTrans" cxnId="{44125714-1E71-47C6-9A4E-FF0AE1B63477}">
      <dgm:prSet/>
      <dgm:spPr/>
      <dgm:t>
        <a:bodyPr/>
        <a:lstStyle/>
        <a:p>
          <a:endParaRPr lang="en-US" sz="900">
            <a:latin typeface="Times New Roman" pitchFamily="18" charset="0"/>
            <a:cs typeface="Times New Roman" pitchFamily="18" charset="0"/>
          </a:endParaRPr>
        </a:p>
      </dgm:t>
    </dgm:pt>
    <dgm:pt modelId="{01BAA475-09D0-418C-90CD-2E9F66DA3C5C}" type="pres">
      <dgm:prSet presAssocID="{5D85F9D5-9451-4094-BF09-06E0CDEAE7BF}" presName="Name0" presStyleCnt="0">
        <dgm:presLayoutVars>
          <dgm:dir/>
          <dgm:resizeHandles val="exact"/>
        </dgm:presLayoutVars>
      </dgm:prSet>
      <dgm:spPr/>
      <dgm:t>
        <a:bodyPr/>
        <a:lstStyle/>
        <a:p>
          <a:endParaRPr lang="en-US"/>
        </a:p>
      </dgm:t>
    </dgm:pt>
    <dgm:pt modelId="{E236317D-1C79-45C7-B764-1F4C5D197F8B}" type="pres">
      <dgm:prSet presAssocID="{F3D2E516-0BF0-4431-9043-63F960063CEA}" presName="node" presStyleLbl="node1" presStyleIdx="0" presStyleCnt="9">
        <dgm:presLayoutVars>
          <dgm:bulletEnabled val="1"/>
        </dgm:presLayoutVars>
      </dgm:prSet>
      <dgm:spPr/>
      <dgm:t>
        <a:bodyPr/>
        <a:lstStyle/>
        <a:p>
          <a:endParaRPr lang="en-US"/>
        </a:p>
      </dgm:t>
    </dgm:pt>
    <dgm:pt modelId="{1ABD4067-EEF2-4421-8547-11D406886776}" type="pres">
      <dgm:prSet presAssocID="{F37E119B-2943-4C7C-932B-47DF40B66916}" presName="sibTrans" presStyleCnt="0"/>
      <dgm:spPr/>
    </dgm:pt>
    <dgm:pt modelId="{58DCB84C-968F-42A7-9F0B-E01F5B616E58}" type="pres">
      <dgm:prSet presAssocID="{CEB0BF00-E4CB-4EBE-BA0F-51F7F8D88689}" presName="node" presStyleLbl="node1" presStyleIdx="1" presStyleCnt="9">
        <dgm:presLayoutVars>
          <dgm:bulletEnabled val="1"/>
        </dgm:presLayoutVars>
      </dgm:prSet>
      <dgm:spPr/>
      <dgm:t>
        <a:bodyPr/>
        <a:lstStyle/>
        <a:p>
          <a:endParaRPr lang="en-US"/>
        </a:p>
      </dgm:t>
    </dgm:pt>
    <dgm:pt modelId="{3A003FEC-BF6E-4CF6-AD70-49339A5FD18C}" type="pres">
      <dgm:prSet presAssocID="{D004F3A9-6069-4620-AC65-0762EA33D212}" presName="sibTrans" presStyleCnt="0"/>
      <dgm:spPr/>
    </dgm:pt>
    <dgm:pt modelId="{61DAFB8E-2FFC-4AC1-9AA8-B1400AE89F74}" type="pres">
      <dgm:prSet presAssocID="{48B3FED2-1CE6-4782-A35A-A3D2D37D1721}" presName="node" presStyleLbl="node1" presStyleIdx="2" presStyleCnt="9">
        <dgm:presLayoutVars>
          <dgm:bulletEnabled val="1"/>
        </dgm:presLayoutVars>
      </dgm:prSet>
      <dgm:spPr/>
      <dgm:t>
        <a:bodyPr/>
        <a:lstStyle/>
        <a:p>
          <a:endParaRPr lang="en-US"/>
        </a:p>
      </dgm:t>
    </dgm:pt>
    <dgm:pt modelId="{C4139D09-C4E9-49C3-9878-39296F90C7B7}" type="pres">
      <dgm:prSet presAssocID="{D5483882-511E-4108-BB41-6A23D30E165B}" presName="sibTrans" presStyleCnt="0"/>
      <dgm:spPr/>
    </dgm:pt>
    <dgm:pt modelId="{E919CBFD-C286-4895-BEDC-9ED343429E38}" type="pres">
      <dgm:prSet presAssocID="{694063E3-A9BC-4390-BFFF-AC79DF32F26D}" presName="node" presStyleLbl="node1" presStyleIdx="3" presStyleCnt="9">
        <dgm:presLayoutVars>
          <dgm:bulletEnabled val="1"/>
        </dgm:presLayoutVars>
      </dgm:prSet>
      <dgm:spPr/>
      <dgm:t>
        <a:bodyPr/>
        <a:lstStyle/>
        <a:p>
          <a:endParaRPr lang="en-US"/>
        </a:p>
      </dgm:t>
    </dgm:pt>
    <dgm:pt modelId="{FF8928F5-9979-4B1B-9B7A-85433E6EC803}" type="pres">
      <dgm:prSet presAssocID="{E5DD38E1-7528-462D-B402-DC481A713A72}" presName="sibTrans" presStyleCnt="0"/>
      <dgm:spPr/>
    </dgm:pt>
    <dgm:pt modelId="{61EE2694-D062-4559-B841-9FB38B9EB270}" type="pres">
      <dgm:prSet presAssocID="{4F9E5E45-30D8-4813-ACBC-8C49B24C13A6}" presName="node" presStyleLbl="node1" presStyleIdx="4" presStyleCnt="9">
        <dgm:presLayoutVars>
          <dgm:bulletEnabled val="1"/>
        </dgm:presLayoutVars>
      </dgm:prSet>
      <dgm:spPr/>
      <dgm:t>
        <a:bodyPr/>
        <a:lstStyle/>
        <a:p>
          <a:endParaRPr lang="en-US"/>
        </a:p>
      </dgm:t>
    </dgm:pt>
    <dgm:pt modelId="{6D0D907A-C50C-4E40-B316-55E89B54FF2D}" type="pres">
      <dgm:prSet presAssocID="{D4DE697D-69DB-4B6D-BCD2-BB63A807CBB3}" presName="sibTrans" presStyleCnt="0"/>
      <dgm:spPr/>
    </dgm:pt>
    <dgm:pt modelId="{C1E1A8BA-0118-4409-A9AB-4C9DE9AB1403}" type="pres">
      <dgm:prSet presAssocID="{45C14110-746C-4903-BC5F-9F3ECED1994E}" presName="node" presStyleLbl="node1" presStyleIdx="5" presStyleCnt="9">
        <dgm:presLayoutVars>
          <dgm:bulletEnabled val="1"/>
        </dgm:presLayoutVars>
      </dgm:prSet>
      <dgm:spPr/>
      <dgm:t>
        <a:bodyPr/>
        <a:lstStyle/>
        <a:p>
          <a:endParaRPr lang="en-US"/>
        </a:p>
      </dgm:t>
    </dgm:pt>
    <dgm:pt modelId="{C31DEFCF-BB66-4C09-BD0F-41103882B351}" type="pres">
      <dgm:prSet presAssocID="{0E913D2D-BB0A-4DDB-A158-4FCC03C4D1D0}" presName="sibTrans" presStyleCnt="0"/>
      <dgm:spPr/>
    </dgm:pt>
    <dgm:pt modelId="{EC268177-E7F6-44E6-A966-78CFF1577F63}" type="pres">
      <dgm:prSet presAssocID="{DF832544-2D84-437D-9B96-BBC259A67B2C}" presName="node" presStyleLbl="node1" presStyleIdx="6" presStyleCnt="9">
        <dgm:presLayoutVars>
          <dgm:bulletEnabled val="1"/>
        </dgm:presLayoutVars>
      </dgm:prSet>
      <dgm:spPr/>
      <dgm:t>
        <a:bodyPr/>
        <a:lstStyle/>
        <a:p>
          <a:endParaRPr lang="en-US"/>
        </a:p>
      </dgm:t>
    </dgm:pt>
    <dgm:pt modelId="{2A94BAB3-EAE0-4548-9CBE-D88D23AA8DE1}" type="pres">
      <dgm:prSet presAssocID="{C13FD43D-457C-4F86-B4C3-EF1528CF7E06}" presName="sibTrans" presStyleCnt="0"/>
      <dgm:spPr/>
    </dgm:pt>
    <dgm:pt modelId="{F03FDE2E-83DB-4064-B769-085437642FF5}" type="pres">
      <dgm:prSet presAssocID="{53A4DF60-1BB4-4A04-8231-2F104AFFE667}" presName="node" presStyleLbl="node1" presStyleIdx="7" presStyleCnt="9">
        <dgm:presLayoutVars>
          <dgm:bulletEnabled val="1"/>
        </dgm:presLayoutVars>
      </dgm:prSet>
      <dgm:spPr/>
      <dgm:t>
        <a:bodyPr/>
        <a:lstStyle/>
        <a:p>
          <a:endParaRPr lang="en-US"/>
        </a:p>
      </dgm:t>
    </dgm:pt>
    <dgm:pt modelId="{A29F6DF7-AA0C-4048-9C0C-5595CE36B1AF}" type="pres">
      <dgm:prSet presAssocID="{52339700-E223-4CC9-A608-AB18EFAB6120}" presName="sibTrans" presStyleCnt="0"/>
      <dgm:spPr/>
    </dgm:pt>
    <dgm:pt modelId="{750DE71A-A005-4794-B731-88DE7323F0C5}" type="pres">
      <dgm:prSet presAssocID="{A7ABAA65-ED22-42D4-8473-255A332402B2}" presName="node" presStyleLbl="node1" presStyleIdx="8" presStyleCnt="9">
        <dgm:presLayoutVars>
          <dgm:bulletEnabled val="1"/>
        </dgm:presLayoutVars>
      </dgm:prSet>
      <dgm:spPr/>
      <dgm:t>
        <a:bodyPr/>
        <a:lstStyle/>
        <a:p>
          <a:endParaRPr lang="en-US"/>
        </a:p>
      </dgm:t>
    </dgm:pt>
  </dgm:ptLst>
  <dgm:cxnLst>
    <dgm:cxn modelId="{265CD310-4A1E-4715-B57D-A5D6BD52491F}" type="presOf" srcId="{53A4DF60-1BB4-4A04-8231-2F104AFFE667}" destId="{F03FDE2E-83DB-4064-B769-085437642FF5}" srcOrd="0" destOrd="0" presId="urn:microsoft.com/office/officeart/2005/8/layout/hList6"/>
    <dgm:cxn modelId="{261757AE-1720-4D93-BDFB-54011196E5E2}" type="presOf" srcId="{4F9E5E45-30D8-4813-ACBC-8C49B24C13A6}" destId="{61EE2694-D062-4559-B841-9FB38B9EB270}" srcOrd="0" destOrd="0" presId="urn:microsoft.com/office/officeart/2005/8/layout/hList6"/>
    <dgm:cxn modelId="{929B8E97-5663-4B1A-A67C-D3A3E79EDA4B}" type="presOf" srcId="{F3D2E516-0BF0-4431-9043-63F960063CEA}" destId="{E236317D-1C79-45C7-B764-1F4C5D197F8B}" srcOrd="0" destOrd="0" presId="urn:microsoft.com/office/officeart/2005/8/layout/hList6"/>
    <dgm:cxn modelId="{C0576644-27D9-4148-9E68-43BDD31294B7}" type="presOf" srcId="{A7ABAA65-ED22-42D4-8473-255A332402B2}" destId="{750DE71A-A005-4794-B731-88DE7323F0C5}" srcOrd="0" destOrd="0" presId="urn:microsoft.com/office/officeart/2005/8/layout/hList6"/>
    <dgm:cxn modelId="{106BCA74-6AFA-494C-B3E3-2012AF4CFF60}" srcId="{5D85F9D5-9451-4094-BF09-06E0CDEAE7BF}" destId="{45C14110-746C-4903-BC5F-9F3ECED1994E}" srcOrd="5" destOrd="0" parTransId="{82BB54EF-5F34-44CF-B4C9-5BBD73784016}" sibTransId="{0E913D2D-BB0A-4DDB-A158-4FCC03C4D1D0}"/>
    <dgm:cxn modelId="{6DACF3A7-CC3B-4092-B7A9-C00973BA20C7}" type="presOf" srcId="{45C14110-746C-4903-BC5F-9F3ECED1994E}" destId="{C1E1A8BA-0118-4409-A9AB-4C9DE9AB1403}" srcOrd="0" destOrd="0" presId="urn:microsoft.com/office/officeart/2005/8/layout/hList6"/>
    <dgm:cxn modelId="{E7EE3B7C-1BB1-4D0E-B3A7-55727EFC25E2}" srcId="{5D85F9D5-9451-4094-BF09-06E0CDEAE7BF}" destId="{CEB0BF00-E4CB-4EBE-BA0F-51F7F8D88689}" srcOrd="1" destOrd="0" parTransId="{38E2249B-D184-4E71-851D-6C986EEE658F}" sibTransId="{D004F3A9-6069-4620-AC65-0762EA33D212}"/>
    <dgm:cxn modelId="{3EAE3257-BCF7-4E3E-8CA2-21360EA7599C}" type="presOf" srcId="{48B3FED2-1CE6-4782-A35A-A3D2D37D1721}" destId="{61DAFB8E-2FFC-4AC1-9AA8-B1400AE89F74}" srcOrd="0" destOrd="0" presId="urn:microsoft.com/office/officeart/2005/8/layout/hList6"/>
    <dgm:cxn modelId="{4BEEBBA7-304C-4E52-B251-5818E9CD5AF6}" srcId="{5D85F9D5-9451-4094-BF09-06E0CDEAE7BF}" destId="{694063E3-A9BC-4390-BFFF-AC79DF32F26D}" srcOrd="3" destOrd="0" parTransId="{802F8193-6CD0-4BDF-98C9-FD696FF8DF44}" sibTransId="{E5DD38E1-7528-462D-B402-DC481A713A72}"/>
    <dgm:cxn modelId="{44125714-1E71-47C6-9A4E-FF0AE1B63477}" srcId="{5D85F9D5-9451-4094-BF09-06E0CDEAE7BF}" destId="{A7ABAA65-ED22-42D4-8473-255A332402B2}" srcOrd="8" destOrd="0" parTransId="{B32DD415-D245-498A-BA60-FFBBC87B0B50}" sibTransId="{F4EB32F6-5CA1-4D1A-80F8-A4C69EE7B377}"/>
    <dgm:cxn modelId="{58015C84-BA32-4AC2-9D16-4021840A6CAE}" srcId="{5D85F9D5-9451-4094-BF09-06E0CDEAE7BF}" destId="{4F9E5E45-30D8-4813-ACBC-8C49B24C13A6}" srcOrd="4" destOrd="0" parTransId="{6618DC05-7B36-445F-83E5-E6FD47E9F16A}" sibTransId="{D4DE697D-69DB-4B6D-BCD2-BB63A807CBB3}"/>
    <dgm:cxn modelId="{A937E89C-9CF7-4B9C-8111-1A9A1FCD4A28}" srcId="{5D85F9D5-9451-4094-BF09-06E0CDEAE7BF}" destId="{48B3FED2-1CE6-4782-A35A-A3D2D37D1721}" srcOrd="2" destOrd="0" parTransId="{405C17DE-016B-4D00-9235-9D315CFE55DC}" sibTransId="{D5483882-511E-4108-BB41-6A23D30E165B}"/>
    <dgm:cxn modelId="{1005175B-BDE2-4A43-BA9D-DAFF22276821}" srcId="{5D85F9D5-9451-4094-BF09-06E0CDEAE7BF}" destId="{53A4DF60-1BB4-4A04-8231-2F104AFFE667}" srcOrd="7" destOrd="0" parTransId="{1C64CD37-DD44-4533-A32B-8E27E665C914}" sibTransId="{52339700-E223-4CC9-A608-AB18EFAB6120}"/>
    <dgm:cxn modelId="{7AC59901-0ACB-4AFB-A2E6-D90922918E6A}" srcId="{5D85F9D5-9451-4094-BF09-06E0CDEAE7BF}" destId="{F3D2E516-0BF0-4431-9043-63F960063CEA}" srcOrd="0" destOrd="0" parTransId="{73705F7B-3FEC-4ECD-A72B-51BA621408CC}" sibTransId="{F37E119B-2943-4C7C-932B-47DF40B66916}"/>
    <dgm:cxn modelId="{40D56FFA-A472-463D-A5AE-0DC2E454CF67}" type="presOf" srcId="{5D85F9D5-9451-4094-BF09-06E0CDEAE7BF}" destId="{01BAA475-09D0-418C-90CD-2E9F66DA3C5C}" srcOrd="0" destOrd="0" presId="urn:microsoft.com/office/officeart/2005/8/layout/hList6"/>
    <dgm:cxn modelId="{64D3276D-AE43-469F-A316-0041DFDFA375}" type="presOf" srcId="{CEB0BF00-E4CB-4EBE-BA0F-51F7F8D88689}" destId="{58DCB84C-968F-42A7-9F0B-E01F5B616E58}" srcOrd="0" destOrd="0" presId="urn:microsoft.com/office/officeart/2005/8/layout/hList6"/>
    <dgm:cxn modelId="{CFD01A31-F209-4FEB-A745-B45A97269B44}" type="presOf" srcId="{DF832544-2D84-437D-9B96-BBC259A67B2C}" destId="{EC268177-E7F6-44E6-A966-78CFF1577F63}" srcOrd="0" destOrd="0" presId="urn:microsoft.com/office/officeart/2005/8/layout/hList6"/>
    <dgm:cxn modelId="{AB36B5D6-A3C7-405B-8F46-3D7DA5216620}" srcId="{5D85F9D5-9451-4094-BF09-06E0CDEAE7BF}" destId="{DF832544-2D84-437D-9B96-BBC259A67B2C}" srcOrd="6" destOrd="0" parTransId="{8670BE28-9C24-42F2-83D9-B678C087AFDB}" sibTransId="{C13FD43D-457C-4F86-B4C3-EF1528CF7E06}"/>
    <dgm:cxn modelId="{C39743B8-9DD4-4AEB-B20E-F92D7808F7E1}" type="presOf" srcId="{694063E3-A9BC-4390-BFFF-AC79DF32F26D}" destId="{E919CBFD-C286-4895-BEDC-9ED343429E38}" srcOrd="0" destOrd="0" presId="urn:microsoft.com/office/officeart/2005/8/layout/hList6"/>
    <dgm:cxn modelId="{0A20A31E-558D-4B8F-AED7-01FFC6D26A6B}" type="presParOf" srcId="{01BAA475-09D0-418C-90CD-2E9F66DA3C5C}" destId="{E236317D-1C79-45C7-B764-1F4C5D197F8B}" srcOrd="0" destOrd="0" presId="urn:microsoft.com/office/officeart/2005/8/layout/hList6"/>
    <dgm:cxn modelId="{378E11B1-4396-4BFE-9269-CBE69944AA2D}" type="presParOf" srcId="{01BAA475-09D0-418C-90CD-2E9F66DA3C5C}" destId="{1ABD4067-EEF2-4421-8547-11D406886776}" srcOrd="1" destOrd="0" presId="urn:microsoft.com/office/officeart/2005/8/layout/hList6"/>
    <dgm:cxn modelId="{05E32E20-FF1B-465B-BF11-F77368968198}" type="presParOf" srcId="{01BAA475-09D0-418C-90CD-2E9F66DA3C5C}" destId="{58DCB84C-968F-42A7-9F0B-E01F5B616E58}" srcOrd="2" destOrd="0" presId="urn:microsoft.com/office/officeart/2005/8/layout/hList6"/>
    <dgm:cxn modelId="{32ED4D05-83E9-490B-AB4F-F37D7A6E2544}" type="presParOf" srcId="{01BAA475-09D0-418C-90CD-2E9F66DA3C5C}" destId="{3A003FEC-BF6E-4CF6-AD70-49339A5FD18C}" srcOrd="3" destOrd="0" presId="urn:microsoft.com/office/officeart/2005/8/layout/hList6"/>
    <dgm:cxn modelId="{31F1281C-8A47-4EE0-8E3F-48C8D74F3CBC}" type="presParOf" srcId="{01BAA475-09D0-418C-90CD-2E9F66DA3C5C}" destId="{61DAFB8E-2FFC-4AC1-9AA8-B1400AE89F74}" srcOrd="4" destOrd="0" presId="urn:microsoft.com/office/officeart/2005/8/layout/hList6"/>
    <dgm:cxn modelId="{027FC6B1-EB0C-41EB-97DB-059002BA6E7E}" type="presParOf" srcId="{01BAA475-09D0-418C-90CD-2E9F66DA3C5C}" destId="{C4139D09-C4E9-49C3-9878-39296F90C7B7}" srcOrd="5" destOrd="0" presId="urn:microsoft.com/office/officeart/2005/8/layout/hList6"/>
    <dgm:cxn modelId="{A7CD1B91-EA15-4260-B8C3-B4DA5A1B0856}" type="presParOf" srcId="{01BAA475-09D0-418C-90CD-2E9F66DA3C5C}" destId="{E919CBFD-C286-4895-BEDC-9ED343429E38}" srcOrd="6" destOrd="0" presId="urn:microsoft.com/office/officeart/2005/8/layout/hList6"/>
    <dgm:cxn modelId="{A46D21B9-B782-49CF-AD1C-5406C7D89A94}" type="presParOf" srcId="{01BAA475-09D0-418C-90CD-2E9F66DA3C5C}" destId="{FF8928F5-9979-4B1B-9B7A-85433E6EC803}" srcOrd="7" destOrd="0" presId="urn:microsoft.com/office/officeart/2005/8/layout/hList6"/>
    <dgm:cxn modelId="{EF81A94C-0815-431C-AE39-7842154D61B0}" type="presParOf" srcId="{01BAA475-09D0-418C-90CD-2E9F66DA3C5C}" destId="{61EE2694-D062-4559-B841-9FB38B9EB270}" srcOrd="8" destOrd="0" presId="urn:microsoft.com/office/officeart/2005/8/layout/hList6"/>
    <dgm:cxn modelId="{399A0CA0-752E-4932-9F08-DCEBCCA458E9}" type="presParOf" srcId="{01BAA475-09D0-418C-90CD-2E9F66DA3C5C}" destId="{6D0D907A-C50C-4E40-B316-55E89B54FF2D}" srcOrd="9" destOrd="0" presId="urn:microsoft.com/office/officeart/2005/8/layout/hList6"/>
    <dgm:cxn modelId="{CBFAAFAA-AC48-44CD-A3A7-7C1BB551B091}" type="presParOf" srcId="{01BAA475-09D0-418C-90CD-2E9F66DA3C5C}" destId="{C1E1A8BA-0118-4409-A9AB-4C9DE9AB1403}" srcOrd="10" destOrd="0" presId="urn:microsoft.com/office/officeart/2005/8/layout/hList6"/>
    <dgm:cxn modelId="{FB29DCBD-6BE1-4C5A-A601-086BD401A947}" type="presParOf" srcId="{01BAA475-09D0-418C-90CD-2E9F66DA3C5C}" destId="{C31DEFCF-BB66-4C09-BD0F-41103882B351}" srcOrd="11" destOrd="0" presId="urn:microsoft.com/office/officeart/2005/8/layout/hList6"/>
    <dgm:cxn modelId="{23E865E5-FEEE-4506-AEE1-0771551C23EE}" type="presParOf" srcId="{01BAA475-09D0-418C-90CD-2E9F66DA3C5C}" destId="{EC268177-E7F6-44E6-A966-78CFF1577F63}" srcOrd="12" destOrd="0" presId="urn:microsoft.com/office/officeart/2005/8/layout/hList6"/>
    <dgm:cxn modelId="{D570EEEF-9F7E-4A93-8402-7EE0087A4489}" type="presParOf" srcId="{01BAA475-09D0-418C-90CD-2E9F66DA3C5C}" destId="{2A94BAB3-EAE0-4548-9CBE-D88D23AA8DE1}" srcOrd="13" destOrd="0" presId="urn:microsoft.com/office/officeart/2005/8/layout/hList6"/>
    <dgm:cxn modelId="{1473F4D2-9BF4-4D8A-A74E-CD2122263AF6}" type="presParOf" srcId="{01BAA475-09D0-418C-90CD-2E9F66DA3C5C}" destId="{F03FDE2E-83DB-4064-B769-085437642FF5}" srcOrd="14" destOrd="0" presId="urn:microsoft.com/office/officeart/2005/8/layout/hList6"/>
    <dgm:cxn modelId="{138E7A44-2EBC-4728-887C-EE930FDDFF25}" type="presParOf" srcId="{01BAA475-09D0-418C-90CD-2E9F66DA3C5C}" destId="{A29F6DF7-AA0C-4048-9C0C-5595CE36B1AF}" srcOrd="15" destOrd="0" presId="urn:microsoft.com/office/officeart/2005/8/layout/hList6"/>
    <dgm:cxn modelId="{C881FA53-4FF9-4E1F-B719-81E6123AA07D}" type="presParOf" srcId="{01BAA475-09D0-418C-90CD-2E9F66DA3C5C}" destId="{750DE71A-A005-4794-B731-88DE7323F0C5}" srcOrd="1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D85F9D5-9451-4094-BF09-06E0CDEAE7BF}" type="doc">
      <dgm:prSet loTypeId="urn:microsoft.com/office/officeart/2005/8/layout/hList6" loCatId="list" qsTypeId="urn:microsoft.com/office/officeart/2005/8/quickstyle/simple1" qsCatId="simple" csTypeId="urn:microsoft.com/office/officeart/2005/8/colors/accent5_5" csCatId="accent5" phldr="1"/>
      <dgm:spPr/>
      <dgm:t>
        <a:bodyPr/>
        <a:lstStyle/>
        <a:p>
          <a:endParaRPr lang="en-US"/>
        </a:p>
      </dgm:t>
    </dgm:pt>
    <dgm:pt modelId="{F3D2E516-0BF0-4431-9043-63F960063CEA}">
      <dgm:prSet phldrT="[Text]" custT="1"/>
      <dgm:spPr/>
      <dgm:t>
        <a:bodyPr/>
        <a:lstStyle/>
        <a:p>
          <a:r>
            <a:rPr lang="en-US" sz="900" b="1" smtClean="0">
              <a:latin typeface="Times New Roman" pitchFamily="18" charset="0"/>
              <a:cs typeface="Times New Roman" pitchFamily="18" charset="0"/>
            </a:rPr>
            <a:t>I. CÁC THAO TÁC VỚI MỘT TRÌNH DIỄN</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73705F7B-3FEC-4ECD-A72B-51BA621408CC}" type="parTrans" cxnId="{7AC59901-0ACB-4AFB-A2E6-D90922918E6A}">
      <dgm:prSet/>
      <dgm:spPr/>
      <dgm:t>
        <a:bodyPr/>
        <a:lstStyle/>
        <a:p>
          <a:endParaRPr lang="en-US" sz="900">
            <a:latin typeface="Times New Roman" pitchFamily="18" charset="0"/>
            <a:cs typeface="Times New Roman" pitchFamily="18" charset="0"/>
          </a:endParaRPr>
        </a:p>
      </dgm:t>
    </dgm:pt>
    <dgm:pt modelId="{F37E119B-2943-4C7C-932B-47DF40B66916}" type="sibTrans" cxnId="{7AC59901-0ACB-4AFB-A2E6-D90922918E6A}">
      <dgm:prSet/>
      <dgm:spPr/>
      <dgm:t>
        <a:bodyPr/>
        <a:lstStyle/>
        <a:p>
          <a:endParaRPr lang="en-US" sz="900">
            <a:latin typeface="Times New Roman" pitchFamily="18" charset="0"/>
            <a:cs typeface="Times New Roman" pitchFamily="18" charset="0"/>
          </a:endParaRPr>
        </a:p>
      </dgm:t>
    </dgm:pt>
    <dgm:pt modelId="{CEB0BF00-E4CB-4EBE-BA0F-51F7F8D88689}">
      <dgm:prSet phldrT="[Text]" custT="1"/>
      <dgm:spPr/>
      <dgm:t>
        <a:bodyPr/>
        <a:lstStyle/>
        <a:p>
          <a:r>
            <a:rPr lang="en-US" sz="900" b="1" smtClean="0">
              <a:latin typeface="Times New Roman" pitchFamily="18" charset="0"/>
              <a:cs typeface="Times New Roman" pitchFamily="18" charset="0"/>
            </a:rPr>
            <a:t>II. THIẾT KẾ SLIDE:</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38E2249B-D184-4E71-851D-6C986EEE658F}" type="parTrans" cxnId="{E7EE3B7C-1BB1-4D0E-B3A7-55727EFC25E2}">
      <dgm:prSet/>
      <dgm:spPr/>
      <dgm:t>
        <a:bodyPr/>
        <a:lstStyle/>
        <a:p>
          <a:endParaRPr lang="en-US" sz="900">
            <a:latin typeface="Times New Roman" pitchFamily="18" charset="0"/>
            <a:cs typeface="Times New Roman" pitchFamily="18" charset="0"/>
          </a:endParaRPr>
        </a:p>
      </dgm:t>
    </dgm:pt>
    <dgm:pt modelId="{D004F3A9-6069-4620-AC65-0762EA33D212}" type="sibTrans" cxnId="{E7EE3B7C-1BB1-4D0E-B3A7-55727EFC25E2}">
      <dgm:prSet/>
      <dgm:spPr/>
      <dgm:t>
        <a:bodyPr/>
        <a:lstStyle/>
        <a:p>
          <a:endParaRPr lang="en-US" sz="900">
            <a:latin typeface="Times New Roman" pitchFamily="18" charset="0"/>
            <a:cs typeface="Times New Roman" pitchFamily="18" charset="0"/>
          </a:endParaRPr>
        </a:p>
      </dgm:t>
    </dgm:pt>
    <dgm:pt modelId="{48B3FED2-1CE6-4782-A35A-A3D2D37D1721}">
      <dgm:prSet phldrT="[Text]" custT="1"/>
      <dgm:spPr/>
      <dgm:t>
        <a:bodyPr/>
        <a:lstStyle/>
        <a:p>
          <a:r>
            <a:rPr lang="en-US" sz="900" b="1" smtClean="0">
              <a:latin typeface="Times New Roman" pitchFamily="18" charset="0"/>
              <a:cs typeface="Times New Roman" pitchFamily="18" charset="0"/>
            </a:rPr>
            <a:t>III. LÀM VIỆC VỚI VĂN BẢN:</a:t>
          </a:r>
          <a:endParaRPr lang="en-US" sz="900">
            <a:latin typeface="Times New Roman" pitchFamily="18" charset="0"/>
            <a:cs typeface="Times New Roman" pitchFamily="18" charset="0"/>
          </a:endParaRPr>
        </a:p>
      </dgm:t>
    </dgm:pt>
    <dgm:pt modelId="{405C17DE-016B-4D00-9235-9D315CFE55DC}" type="parTrans" cxnId="{A937E89C-9CF7-4B9C-8111-1A9A1FCD4A28}">
      <dgm:prSet/>
      <dgm:spPr/>
      <dgm:t>
        <a:bodyPr/>
        <a:lstStyle/>
        <a:p>
          <a:endParaRPr lang="en-US" sz="900">
            <a:latin typeface="Times New Roman" pitchFamily="18" charset="0"/>
            <a:cs typeface="Times New Roman" pitchFamily="18" charset="0"/>
          </a:endParaRPr>
        </a:p>
      </dgm:t>
    </dgm:pt>
    <dgm:pt modelId="{D5483882-511E-4108-BB41-6A23D30E165B}" type="sibTrans" cxnId="{A937E89C-9CF7-4B9C-8111-1A9A1FCD4A28}">
      <dgm:prSet/>
      <dgm:spPr/>
      <dgm:t>
        <a:bodyPr/>
        <a:lstStyle/>
        <a:p>
          <a:endParaRPr lang="en-US" sz="900">
            <a:latin typeface="Times New Roman" pitchFamily="18" charset="0"/>
            <a:cs typeface="Times New Roman" pitchFamily="18" charset="0"/>
          </a:endParaRPr>
        </a:p>
      </dgm:t>
    </dgm:pt>
    <dgm:pt modelId="{694063E3-A9BC-4390-BFFF-AC79DF32F26D}">
      <dgm:prSet custT="1"/>
      <dgm:spPr/>
      <dgm:t>
        <a:bodyPr/>
        <a:lstStyle/>
        <a:p>
          <a:r>
            <a:rPr lang="en-US" sz="900" b="1" smtClean="0">
              <a:latin typeface="Times New Roman" pitchFamily="18" charset="0"/>
              <a:cs typeface="Times New Roman" pitchFamily="18" charset="0"/>
            </a:rPr>
            <a:t>IV. CHÈN CÁC ĐỐI TƯỢNG</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802F8193-6CD0-4BDF-98C9-FD696FF8DF44}" type="parTrans" cxnId="{4BEEBBA7-304C-4E52-B251-5818E9CD5AF6}">
      <dgm:prSet/>
      <dgm:spPr/>
      <dgm:t>
        <a:bodyPr/>
        <a:lstStyle/>
        <a:p>
          <a:endParaRPr lang="en-US" sz="900">
            <a:latin typeface="Times New Roman" pitchFamily="18" charset="0"/>
            <a:cs typeface="Times New Roman" pitchFamily="18" charset="0"/>
          </a:endParaRPr>
        </a:p>
      </dgm:t>
    </dgm:pt>
    <dgm:pt modelId="{E5DD38E1-7528-462D-B402-DC481A713A72}" type="sibTrans" cxnId="{4BEEBBA7-304C-4E52-B251-5818E9CD5AF6}">
      <dgm:prSet/>
      <dgm:spPr/>
      <dgm:t>
        <a:bodyPr/>
        <a:lstStyle/>
        <a:p>
          <a:endParaRPr lang="en-US" sz="900">
            <a:latin typeface="Times New Roman" pitchFamily="18" charset="0"/>
            <a:cs typeface="Times New Roman" pitchFamily="18" charset="0"/>
          </a:endParaRPr>
        </a:p>
      </dgm:t>
    </dgm:pt>
    <dgm:pt modelId="{4F9E5E45-30D8-4813-ACBC-8C49B24C13A6}">
      <dgm:prSet custT="1"/>
      <dgm:spPr>
        <a:solidFill>
          <a:srgbClr val="C00000">
            <a:alpha val="70000"/>
          </a:srgbClr>
        </a:solidFill>
      </dgm:spPr>
      <dgm:t>
        <a:bodyPr/>
        <a:lstStyle/>
        <a:p>
          <a:r>
            <a:rPr lang="en-US" sz="900" b="1" smtClean="0">
              <a:latin typeface="Times New Roman" pitchFamily="18" charset="0"/>
              <a:cs typeface="Times New Roman" pitchFamily="18" charset="0"/>
            </a:rPr>
            <a:t>V. TẠO HIỆU ỨNG:</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6618DC05-7B36-445F-83E5-E6FD47E9F16A}" type="parTrans" cxnId="{58015C84-BA32-4AC2-9D16-4021840A6CAE}">
      <dgm:prSet/>
      <dgm:spPr/>
      <dgm:t>
        <a:bodyPr/>
        <a:lstStyle/>
        <a:p>
          <a:endParaRPr lang="en-US" sz="900">
            <a:latin typeface="Times New Roman" pitchFamily="18" charset="0"/>
            <a:cs typeface="Times New Roman" pitchFamily="18" charset="0"/>
          </a:endParaRPr>
        </a:p>
      </dgm:t>
    </dgm:pt>
    <dgm:pt modelId="{D4DE697D-69DB-4B6D-BCD2-BB63A807CBB3}" type="sibTrans" cxnId="{58015C84-BA32-4AC2-9D16-4021840A6CAE}">
      <dgm:prSet/>
      <dgm:spPr/>
      <dgm:t>
        <a:bodyPr/>
        <a:lstStyle/>
        <a:p>
          <a:endParaRPr lang="en-US" sz="900">
            <a:latin typeface="Times New Roman" pitchFamily="18" charset="0"/>
            <a:cs typeface="Times New Roman" pitchFamily="18" charset="0"/>
          </a:endParaRPr>
        </a:p>
      </dgm:t>
    </dgm:pt>
    <dgm:pt modelId="{45C14110-746C-4903-BC5F-9F3ECED1994E}">
      <dgm:prSet custT="1"/>
      <dgm:spPr/>
      <dgm:t>
        <a:bodyPr/>
        <a:lstStyle/>
        <a:p>
          <a:r>
            <a:rPr lang="en-US" sz="900" b="1" smtClean="0">
              <a:latin typeface="Times New Roman" pitchFamily="18" charset="0"/>
              <a:cs typeface="Times New Roman" pitchFamily="18" charset="0"/>
            </a:rPr>
            <a:t>VI. LIÊN KẾT:</a:t>
          </a:r>
          <a:endParaRPr lang="en-US" sz="900">
            <a:latin typeface="Times New Roman" pitchFamily="18" charset="0"/>
            <a:cs typeface="Times New Roman" pitchFamily="18" charset="0"/>
          </a:endParaRPr>
        </a:p>
      </dgm:t>
    </dgm:pt>
    <dgm:pt modelId="{82BB54EF-5F34-44CF-B4C9-5BBD73784016}" type="parTrans" cxnId="{106BCA74-6AFA-494C-B3E3-2012AF4CFF60}">
      <dgm:prSet/>
      <dgm:spPr/>
      <dgm:t>
        <a:bodyPr/>
        <a:lstStyle/>
        <a:p>
          <a:endParaRPr lang="en-US" sz="900">
            <a:latin typeface="Times New Roman" pitchFamily="18" charset="0"/>
            <a:cs typeface="Times New Roman" pitchFamily="18" charset="0"/>
          </a:endParaRPr>
        </a:p>
      </dgm:t>
    </dgm:pt>
    <dgm:pt modelId="{0E913D2D-BB0A-4DDB-A158-4FCC03C4D1D0}" type="sibTrans" cxnId="{106BCA74-6AFA-494C-B3E3-2012AF4CFF60}">
      <dgm:prSet/>
      <dgm:spPr/>
      <dgm:t>
        <a:bodyPr/>
        <a:lstStyle/>
        <a:p>
          <a:endParaRPr lang="en-US" sz="900">
            <a:latin typeface="Times New Roman" pitchFamily="18" charset="0"/>
            <a:cs typeface="Times New Roman" pitchFamily="18" charset="0"/>
          </a:endParaRPr>
        </a:p>
      </dgm:t>
    </dgm:pt>
    <dgm:pt modelId="{DF832544-2D84-437D-9B96-BBC259A67B2C}">
      <dgm:prSet custT="1"/>
      <dgm:spPr/>
      <dgm:t>
        <a:bodyPr/>
        <a:lstStyle/>
        <a:p>
          <a:r>
            <a:rPr lang="en-US" sz="900" b="1" smtClean="0">
              <a:latin typeface="Times New Roman" pitchFamily="18" charset="0"/>
              <a:cs typeface="Times New Roman" pitchFamily="18" charset="0"/>
            </a:rPr>
            <a:t>VII. TRÌNH CHIẾU:</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8670BE28-9C24-42F2-83D9-B678C087AFDB}" type="parTrans" cxnId="{AB36B5D6-A3C7-405B-8F46-3D7DA5216620}">
      <dgm:prSet/>
      <dgm:spPr/>
      <dgm:t>
        <a:bodyPr/>
        <a:lstStyle/>
        <a:p>
          <a:endParaRPr lang="en-US" sz="900">
            <a:latin typeface="Times New Roman" pitchFamily="18" charset="0"/>
            <a:cs typeface="Times New Roman" pitchFamily="18" charset="0"/>
          </a:endParaRPr>
        </a:p>
      </dgm:t>
    </dgm:pt>
    <dgm:pt modelId="{C13FD43D-457C-4F86-B4C3-EF1528CF7E06}" type="sibTrans" cxnId="{AB36B5D6-A3C7-405B-8F46-3D7DA5216620}">
      <dgm:prSet/>
      <dgm:spPr/>
      <dgm:t>
        <a:bodyPr/>
        <a:lstStyle/>
        <a:p>
          <a:endParaRPr lang="en-US" sz="900">
            <a:latin typeface="Times New Roman" pitchFamily="18" charset="0"/>
            <a:cs typeface="Times New Roman" pitchFamily="18" charset="0"/>
          </a:endParaRPr>
        </a:p>
      </dgm:t>
    </dgm:pt>
    <dgm:pt modelId="{53A4DF60-1BB4-4A04-8231-2F104AFFE667}">
      <dgm:prSet custT="1"/>
      <dgm:spPr/>
      <dgm:t>
        <a:bodyPr/>
        <a:lstStyle/>
        <a:p>
          <a:r>
            <a:rPr lang="en-US" sz="900" b="1" smtClean="0">
              <a:latin typeface="Times New Roman" pitchFamily="18" charset="0"/>
              <a:cs typeface="Times New Roman" pitchFamily="18" charset="0"/>
            </a:rPr>
            <a:t>VII. ĐÓNG GÓI SẢN PHẨM:</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1C64CD37-DD44-4533-A32B-8E27E665C914}" type="parTrans" cxnId="{1005175B-BDE2-4A43-BA9D-DAFF22276821}">
      <dgm:prSet/>
      <dgm:spPr/>
      <dgm:t>
        <a:bodyPr/>
        <a:lstStyle/>
        <a:p>
          <a:endParaRPr lang="en-US" sz="900">
            <a:latin typeface="Times New Roman" pitchFamily="18" charset="0"/>
            <a:cs typeface="Times New Roman" pitchFamily="18" charset="0"/>
          </a:endParaRPr>
        </a:p>
      </dgm:t>
    </dgm:pt>
    <dgm:pt modelId="{52339700-E223-4CC9-A608-AB18EFAB6120}" type="sibTrans" cxnId="{1005175B-BDE2-4A43-BA9D-DAFF22276821}">
      <dgm:prSet/>
      <dgm:spPr/>
      <dgm:t>
        <a:bodyPr/>
        <a:lstStyle/>
        <a:p>
          <a:endParaRPr lang="en-US" sz="900">
            <a:latin typeface="Times New Roman" pitchFamily="18" charset="0"/>
            <a:cs typeface="Times New Roman" pitchFamily="18" charset="0"/>
          </a:endParaRPr>
        </a:p>
      </dgm:t>
    </dgm:pt>
    <dgm:pt modelId="{A7ABAA65-ED22-42D4-8473-255A332402B2}">
      <dgm:prSet custT="1"/>
      <dgm:spPr/>
      <dgm:t>
        <a:bodyPr/>
        <a:lstStyle/>
        <a:p>
          <a:r>
            <a:rPr lang="en-US" sz="900" b="1" smtClean="0">
              <a:latin typeface="Times New Roman" pitchFamily="18" charset="0"/>
              <a:cs typeface="Times New Roman" pitchFamily="18" charset="0"/>
            </a:rPr>
            <a:t>VIII. CHÈN VIOLET VÀO PP</a:t>
          </a:r>
          <a:endParaRPr lang="en-US" sz="900">
            <a:latin typeface="Times New Roman" pitchFamily="18" charset="0"/>
            <a:cs typeface="Times New Roman" pitchFamily="18" charset="0"/>
          </a:endParaRPr>
        </a:p>
      </dgm:t>
    </dgm:pt>
    <dgm:pt modelId="{B32DD415-D245-498A-BA60-FFBBC87B0B50}" type="parTrans" cxnId="{44125714-1E71-47C6-9A4E-FF0AE1B63477}">
      <dgm:prSet/>
      <dgm:spPr/>
      <dgm:t>
        <a:bodyPr/>
        <a:lstStyle/>
        <a:p>
          <a:endParaRPr lang="en-US" sz="900">
            <a:latin typeface="Times New Roman" pitchFamily="18" charset="0"/>
            <a:cs typeface="Times New Roman" pitchFamily="18" charset="0"/>
          </a:endParaRPr>
        </a:p>
      </dgm:t>
    </dgm:pt>
    <dgm:pt modelId="{F4EB32F6-5CA1-4D1A-80F8-A4C69EE7B377}" type="sibTrans" cxnId="{44125714-1E71-47C6-9A4E-FF0AE1B63477}">
      <dgm:prSet/>
      <dgm:spPr/>
      <dgm:t>
        <a:bodyPr/>
        <a:lstStyle/>
        <a:p>
          <a:endParaRPr lang="en-US" sz="900">
            <a:latin typeface="Times New Roman" pitchFamily="18" charset="0"/>
            <a:cs typeface="Times New Roman" pitchFamily="18" charset="0"/>
          </a:endParaRPr>
        </a:p>
      </dgm:t>
    </dgm:pt>
    <dgm:pt modelId="{01BAA475-09D0-418C-90CD-2E9F66DA3C5C}" type="pres">
      <dgm:prSet presAssocID="{5D85F9D5-9451-4094-BF09-06E0CDEAE7BF}" presName="Name0" presStyleCnt="0">
        <dgm:presLayoutVars>
          <dgm:dir/>
          <dgm:resizeHandles val="exact"/>
        </dgm:presLayoutVars>
      </dgm:prSet>
      <dgm:spPr/>
      <dgm:t>
        <a:bodyPr/>
        <a:lstStyle/>
        <a:p>
          <a:endParaRPr lang="en-US"/>
        </a:p>
      </dgm:t>
    </dgm:pt>
    <dgm:pt modelId="{E236317D-1C79-45C7-B764-1F4C5D197F8B}" type="pres">
      <dgm:prSet presAssocID="{F3D2E516-0BF0-4431-9043-63F960063CEA}" presName="node" presStyleLbl="node1" presStyleIdx="0" presStyleCnt="9">
        <dgm:presLayoutVars>
          <dgm:bulletEnabled val="1"/>
        </dgm:presLayoutVars>
      </dgm:prSet>
      <dgm:spPr/>
      <dgm:t>
        <a:bodyPr/>
        <a:lstStyle/>
        <a:p>
          <a:endParaRPr lang="en-US"/>
        </a:p>
      </dgm:t>
    </dgm:pt>
    <dgm:pt modelId="{1ABD4067-EEF2-4421-8547-11D406886776}" type="pres">
      <dgm:prSet presAssocID="{F37E119B-2943-4C7C-932B-47DF40B66916}" presName="sibTrans" presStyleCnt="0"/>
      <dgm:spPr/>
    </dgm:pt>
    <dgm:pt modelId="{58DCB84C-968F-42A7-9F0B-E01F5B616E58}" type="pres">
      <dgm:prSet presAssocID="{CEB0BF00-E4CB-4EBE-BA0F-51F7F8D88689}" presName="node" presStyleLbl="node1" presStyleIdx="1" presStyleCnt="9">
        <dgm:presLayoutVars>
          <dgm:bulletEnabled val="1"/>
        </dgm:presLayoutVars>
      </dgm:prSet>
      <dgm:spPr/>
      <dgm:t>
        <a:bodyPr/>
        <a:lstStyle/>
        <a:p>
          <a:endParaRPr lang="en-US"/>
        </a:p>
      </dgm:t>
    </dgm:pt>
    <dgm:pt modelId="{3A003FEC-BF6E-4CF6-AD70-49339A5FD18C}" type="pres">
      <dgm:prSet presAssocID="{D004F3A9-6069-4620-AC65-0762EA33D212}" presName="sibTrans" presStyleCnt="0"/>
      <dgm:spPr/>
    </dgm:pt>
    <dgm:pt modelId="{61DAFB8E-2FFC-4AC1-9AA8-B1400AE89F74}" type="pres">
      <dgm:prSet presAssocID="{48B3FED2-1CE6-4782-A35A-A3D2D37D1721}" presName="node" presStyleLbl="node1" presStyleIdx="2" presStyleCnt="9">
        <dgm:presLayoutVars>
          <dgm:bulletEnabled val="1"/>
        </dgm:presLayoutVars>
      </dgm:prSet>
      <dgm:spPr/>
      <dgm:t>
        <a:bodyPr/>
        <a:lstStyle/>
        <a:p>
          <a:endParaRPr lang="en-US"/>
        </a:p>
      </dgm:t>
    </dgm:pt>
    <dgm:pt modelId="{C4139D09-C4E9-49C3-9878-39296F90C7B7}" type="pres">
      <dgm:prSet presAssocID="{D5483882-511E-4108-BB41-6A23D30E165B}" presName="sibTrans" presStyleCnt="0"/>
      <dgm:spPr/>
    </dgm:pt>
    <dgm:pt modelId="{E919CBFD-C286-4895-BEDC-9ED343429E38}" type="pres">
      <dgm:prSet presAssocID="{694063E3-A9BC-4390-BFFF-AC79DF32F26D}" presName="node" presStyleLbl="node1" presStyleIdx="3" presStyleCnt="9">
        <dgm:presLayoutVars>
          <dgm:bulletEnabled val="1"/>
        </dgm:presLayoutVars>
      </dgm:prSet>
      <dgm:spPr/>
      <dgm:t>
        <a:bodyPr/>
        <a:lstStyle/>
        <a:p>
          <a:endParaRPr lang="en-US"/>
        </a:p>
      </dgm:t>
    </dgm:pt>
    <dgm:pt modelId="{FF8928F5-9979-4B1B-9B7A-85433E6EC803}" type="pres">
      <dgm:prSet presAssocID="{E5DD38E1-7528-462D-B402-DC481A713A72}" presName="sibTrans" presStyleCnt="0"/>
      <dgm:spPr/>
    </dgm:pt>
    <dgm:pt modelId="{61EE2694-D062-4559-B841-9FB38B9EB270}" type="pres">
      <dgm:prSet presAssocID="{4F9E5E45-30D8-4813-ACBC-8C49B24C13A6}" presName="node" presStyleLbl="node1" presStyleIdx="4" presStyleCnt="9">
        <dgm:presLayoutVars>
          <dgm:bulletEnabled val="1"/>
        </dgm:presLayoutVars>
      </dgm:prSet>
      <dgm:spPr/>
      <dgm:t>
        <a:bodyPr/>
        <a:lstStyle/>
        <a:p>
          <a:endParaRPr lang="en-US"/>
        </a:p>
      </dgm:t>
    </dgm:pt>
    <dgm:pt modelId="{6D0D907A-C50C-4E40-B316-55E89B54FF2D}" type="pres">
      <dgm:prSet presAssocID="{D4DE697D-69DB-4B6D-BCD2-BB63A807CBB3}" presName="sibTrans" presStyleCnt="0"/>
      <dgm:spPr/>
    </dgm:pt>
    <dgm:pt modelId="{C1E1A8BA-0118-4409-A9AB-4C9DE9AB1403}" type="pres">
      <dgm:prSet presAssocID="{45C14110-746C-4903-BC5F-9F3ECED1994E}" presName="node" presStyleLbl="node1" presStyleIdx="5" presStyleCnt="9">
        <dgm:presLayoutVars>
          <dgm:bulletEnabled val="1"/>
        </dgm:presLayoutVars>
      </dgm:prSet>
      <dgm:spPr/>
      <dgm:t>
        <a:bodyPr/>
        <a:lstStyle/>
        <a:p>
          <a:endParaRPr lang="en-US"/>
        </a:p>
      </dgm:t>
    </dgm:pt>
    <dgm:pt modelId="{C31DEFCF-BB66-4C09-BD0F-41103882B351}" type="pres">
      <dgm:prSet presAssocID="{0E913D2D-BB0A-4DDB-A158-4FCC03C4D1D0}" presName="sibTrans" presStyleCnt="0"/>
      <dgm:spPr/>
    </dgm:pt>
    <dgm:pt modelId="{EC268177-E7F6-44E6-A966-78CFF1577F63}" type="pres">
      <dgm:prSet presAssocID="{DF832544-2D84-437D-9B96-BBC259A67B2C}" presName="node" presStyleLbl="node1" presStyleIdx="6" presStyleCnt="9">
        <dgm:presLayoutVars>
          <dgm:bulletEnabled val="1"/>
        </dgm:presLayoutVars>
      </dgm:prSet>
      <dgm:spPr/>
      <dgm:t>
        <a:bodyPr/>
        <a:lstStyle/>
        <a:p>
          <a:endParaRPr lang="en-US"/>
        </a:p>
      </dgm:t>
    </dgm:pt>
    <dgm:pt modelId="{2A94BAB3-EAE0-4548-9CBE-D88D23AA8DE1}" type="pres">
      <dgm:prSet presAssocID="{C13FD43D-457C-4F86-B4C3-EF1528CF7E06}" presName="sibTrans" presStyleCnt="0"/>
      <dgm:spPr/>
    </dgm:pt>
    <dgm:pt modelId="{F03FDE2E-83DB-4064-B769-085437642FF5}" type="pres">
      <dgm:prSet presAssocID="{53A4DF60-1BB4-4A04-8231-2F104AFFE667}" presName="node" presStyleLbl="node1" presStyleIdx="7" presStyleCnt="9">
        <dgm:presLayoutVars>
          <dgm:bulletEnabled val="1"/>
        </dgm:presLayoutVars>
      </dgm:prSet>
      <dgm:spPr/>
      <dgm:t>
        <a:bodyPr/>
        <a:lstStyle/>
        <a:p>
          <a:endParaRPr lang="en-US"/>
        </a:p>
      </dgm:t>
    </dgm:pt>
    <dgm:pt modelId="{A29F6DF7-AA0C-4048-9C0C-5595CE36B1AF}" type="pres">
      <dgm:prSet presAssocID="{52339700-E223-4CC9-A608-AB18EFAB6120}" presName="sibTrans" presStyleCnt="0"/>
      <dgm:spPr/>
    </dgm:pt>
    <dgm:pt modelId="{750DE71A-A005-4794-B731-88DE7323F0C5}" type="pres">
      <dgm:prSet presAssocID="{A7ABAA65-ED22-42D4-8473-255A332402B2}" presName="node" presStyleLbl="node1" presStyleIdx="8" presStyleCnt="9">
        <dgm:presLayoutVars>
          <dgm:bulletEnabled val="1"/>
        </dgm:presLayoutVars>
      </dgm:prSet>
      <dgm:spPr/>
      <dgm:t>
        <a:bodyPr/>
        <a:lstStyle/>
        <a:p>
          <a:endParaRPr lang="en-US"/>
        </a:p>
      </dgm:t>
    </dgm:pt>
  </dgm:ptLst>
  <dgm:cxnLst>
    <dgm:cxn modelId="{113ED63B-2068-40E8-A56C-11D018A6A8F2}" type="presOf" srcId="{4F9E5E45-30D8-4813-ACBC-8C49B24C13A6}" destId="{61EE2694-D062-4559-B841-9FB38B9EB270}" srcOrd="0" destOrd="0" presId="urn:microsoft.com/office/officeart/2005/8/layout/hList6"/>
    <dgm:cxn modelId="{557F4C9C-F3B7-493C-A1B8-56208EB4D62D}" type="presOf" srcId="{A7ABAA65-ED22-42D4-8473-255A332402B2}" destId="{750DE71A-A005-4794-B731-88DE7323F0C5}" srcOrd="0" destOrd="0" presId="urn:microsoft.com/office/officeart/2005/8/layout/hList6"/>
    <dgm:cxn modelId="{E40B8D87-BAE1-4A92-BE4B-CBDF32551A8B}" type="presOf" srcId="{F3D2E516-0BF0-4431-9043-63F960063CEA}" destId="{E236317D-1C79-45C7-B764-1F4C5D197F8B}" srcOrd="0" destOrd="0" presId="urn:microsoft.com/office/officeart/2005/8/layout/hList6"/>
    <dgm:cxn modelId="{BDE15ED0-DF6C-4AF7-9420-82A767F394E0}" type="presOf" srcId="{53A4DF60-1BB4-4A04-8231-2F104AFFE667}" destId="{F03FDE2E-83DB-4064-B769-085437642FF5}" srcOrd="0" destOrd="0" presId="urn:microsoft.com/office/officeart/2005/8/layout/hList6"/>
    <dgm:cxn modelId="{106BCA74-6AFA-494C-B3E3-2012AF4CFF60}" srcId="{5D85F9D5-9451-4094-BF09-06E0CDEAE7BF}" destId="{45C14110-746C-4903-BC5F-9F3ECED1994E}" srcOrd="5" destOrd="0" parTransId="{82BB54EF-5F34-44CF-B4C9-5BBD73784016}" sibTransId="{0E913D2D-BB0A-4DDB-A158-4FCC03C4D1D0}"/>
    <dgm:cxn modelId="{51D918B9-CBC1-41D7-A314-06FC1E2095E2}" type="presOf" srcId="{45C14110-746C-4903-BC5F-9F3ECED1994E}" destId="{C1E1A8BA-0118-4409-A9AB-4C9DE9AB1403}" srcOrd="0" destOrd="0" presId="urn:microsoft.com/office/officeart/2005/8/layout/hList6"/>
    <dgm:cxn modelId="{E7EE3B7C-1BB1-4D0E-B3A7-55727EFC25E2}" srcId="{5D85F9D5-9451-4094-BF09-06E0CDEAE7BF}" destId="{CEB0BF00-E4CB-4EBE-BA0F-51F7F8D88689}" srcOrd="1" destOrd="0" parTransId="{38E2249B-D184-4E71-851D-6C986EEE658F}" sibTransId="{D004F3A9-6069-4620-AC65-0762EA33D212}"/>
    <dgm:cxn modelId="{4BEEBBA7-304C-4E52-B251-5818E9CD5AF6}" srcId="{5D85F9D5-9451-4094-BF09-06E0CDEAE7BF}" destId="{694063E3-A9BC-4390-BFFF-AC79DF32F26D}" srcOrd="3" destOrd="0" parTransId="{802F8193-6CD0-4BDF-98C9-FD696FF8DF44}" sibTransId="{E5DD38E1-7528-462D-B402-DC481A713A72}"/>
    <dgm:cxn modelId="{44125714-1E71-47C6-9A4E-FF0AE1B63477}" srcId="{5D85F9D5-9451-4094-BF09-06E0CDEAE7BF}" destId="{A7ABAA65-ED22-42D4-8473-255A332402B2}" srcOrd="8" destOrd="0" parTransId="{B32DD415-D245-498A-BA60-FFBBC87B0B50}" sibTransId="{F4EB32F6-5CA1-4D1A-80F8-A4C69EE7B377}"/>
    <dgm:cxn modelId="{58015C84-BA32-4AC2-9D16-4021840A6CAE}" srcId="{5D85F9D5-9451-4094-BF09-06E0CDEAE7BF}" destId="{4F9E5E45-30D8-4813-ACBC-8C49B24C13A6}" srcOrd="4" destOrd="0" parTransId="{6618DC05-7B36-445F-83E5-E6FD47E9F16A}" sibTransId="{D4DE697D-69DB-4B6D-BCD2-BB63A807CBB3}"/>
    <dgm:cxn modelId="{A937E89C-9CF7-4B9C-8111-1A9A1FCD4A28}" srcId="{5D85F9D5-9451-4094-BF09-06E0CDEAE7BF}" destId="{48B3FED2-1CE6-4782-A35A-A3D2D37D1721}" srcOrd="2" destOrd="0" parTransId="{405C17DE-016B-4D00-9235-9D315CFE55DC}" sibTransId="{D5483882-511E-4108-BB41-6A23D30E165B}"/>
    <dgm:cxn modelId="{EF9C05CB-62CA-40CC-B876-26468837527B}" type="presOf" srcId="{DF832544-2D84-437D-9B96-BBC259A67B2C}" destId="{EC268177-E7F6-44E6-A966-78CFF1577F63}" srcOrd="0" destOrd="0" presId="urn:microsoft.com/office/officeart/2005/8/layout/hList6"/>
    <dgm:cxn modelId="{7AC59901-0ACB-4AFB-A2E6-D90922918E6A}" srcId="{5D85F9D5-9451-4094-BF09-06E0CDEAE7BF}" destId="{F3D2E516-0BF0-4431-9043-63F960063CEA}" srcOrd="0" destOrd="0" parTransId="{73705F7B-3FEC-4ECD-A72B-51BA621408CC}" sibTransId="{F37E119B-2943-4C7C-932B-47DF40B66916}"/>
    <dgm:cxn modelId="{1005175B-BDE2-4A43-BA9D-DAFF22276821}" srcId="{5D85F9D5-9451-4094-BF09-06E0CDEAE7BF}" destId="{53A4DF60-1BB4-4A04-8231-2F104AFFE667}" srcOrd="7" destOrd="0" parTransId="{1C64CD37-DD44-4533-A32B-8E27E665C914}" sibTransId="{52339700-E223-4CC9-A608-AB18EFAB6120}"/>
    <dgm:cxn modelId="{0E1BACCA-0CF5-43C8-87B1-1103C61D7C2B}" type="presOf" srcId="{CEB0BF00-E4CB-4EBE-BA0F-51F7F8D88689}" destId="{58DCB84C-968F-42A7-9F0B-E01F5B616E58}" srcOrd="0" destOrd="0" presId="urn:microsoft.com/office/officeart/2005/8/layout/hList6"/>
    <dgm:cxn modelId="{2AF5663F-375E-4C34-A870-BB7765E1ED42}" type="presOf" srcId="{48B3FED2-1CE6-4782-A35A-A3D2D37D1721}" destId="{61DAFB8E-2FFC-4AC1-9AA8-B1400AE89F74}" srcOrd="0" destOrd="0" presId="urn:microsoft.com/office/officeart/2005/8/layout/hList6"/>
    <dgm:cxn modelId="{190EB745-6446-43B0-B3EF-5F7EFAABA621}" type="presOf" srcId="{5D85F9D5-9451-4094-BF09-06E0CDEAE7BF}" destId="{01BAA475-09D0-418C-90CD-2E9F66DA3C5C}" srcOrd="0" destOrd="0" presId="urn:microsoft.com/office/officeart/2005/8/layout/hList6"/>
    <dgm:cxn modelId="{AB36B5D6-A3C7-405B-8F46-3D7DA5216620}" srcId="{5D85F9D5-9451-4094-BF09-06E0CDEAE7BF}" destId="{DF832544-2D84-437D-9B96-BBC259A67B2C}" srcOrd="6" destOrd="0" parTransId="{8670BE28-9C24-42F2-83D9-B678C087AFDB}" sibTransId="{C13FD43D-457C-4F86-B4C3-EF1528CF7E06}"/>
    <dgm:cxn modelId="{97C0B6F4-5149-4BA3-BD39-33579B810B66}" type="presOf" srcId="{694063E3-A9BC-4390-BFFF-AC79DF32F26D}" destId="{E919CBFD-C286-4895-BEDC-9ED343429E38}" srcOrd="0" destOrd="0" presId="urn:microsoft.com/office/officeart/2005/8/layout/hList6"/>
    <dgm:cxn modelId="{1EC5D2DD-58C2-4B1B-B7FA-220B0D707A52}" type="presParOf" srcId="{01BAA475-09D0-418C-90CD-2E9F66DA3C5C}" destId="{E236317D-1C79-45C7-B764-1F4C5D197F8B}" srcOrd="0" destOrd="0" presId="urn:microsoft.com/office/officeart/2005/8/layout/hList6"/>
    <dgm:cxn modelId="{1FF081F9-9694-4F99-A300-25228BF7C18B}" type="presParOf" srcId="{01BAA475-09D0-418C-90CD-2E9F66DA3C5C}" destId="{1ABD4067-EEF2-4421-8547-11D406886776}" srcOrd="1" destOrd="0" presId="urn:microsoft.com/office/officeart/2005/8/layout/hList6"/>
    <dgm:cxn modelId="{BB3A9851-3C99-4487-9A28-98807C715C25}" type="presParOf" srcId="{01BAA475-09D0-418C-90CD-2E9F66DA3C5C}" destId="{58DCB84C-968F-42A7-9F0B-E01F5B616E58}" srcOrd="2" destOrd="0" presId="urn:microsoft.com/office/officeart/2005/8/layout/hList6"/>
    <dgm:cxn modelId="{B5BBD41D-90E5-4642-9D28-BB60E49F3525}" type="presParOf" srcId="{01BAA475-09D0-418C-90CD-2E9F66DA3C5C}" destId="{3A003FEC-BF6E-4CF6-AD70-49339A5FD18C}" srcOrd="3" destOrd="0" presId="urn:microsoft.com/office/officeart/2005/8/layout/hList6"/>
    <dgm:cxn modelId="{A5B055FA-1253-41B8-9558-C25D40AA1B23}" type="presParOf" srcId="{01BAA475-09D0-418C-90CD-2E9F66DA3C5C}" destId="{61DAFB8E-2FFC-4AC1-9AA8-B1400AE89F74}" srcOrd="4" destOrd="0" presId="urn:microsoft.com/office/officeart/2005/8/layout/hList6"/>
    <dgm:cxn modelId="{CD1AAB87-22A1-4F9F-9132-4CBF3892159A}" type="presParOf" srcId="{01BAA475-09D0-418C-90CD-2E9F66DA3C5C}" destId="{C4139D09-C4E9-49C3-9878-39296F90C7B7}" srcOrd="5" destOrd="0" presId="urn:microsoft.com/office/officeart/2005/8/layout/hList6"/>
    <dgm:cxn modelId="{655F3C48-4DEF-48A6-9BBC-6C753C515268}" type="presParOf" srcId="{01BAA475-09D0-418C-90CD-2E9F66DA3C5C}" destId="{E919CBFD-C286-4895-BEDC-9ED343429E38}" srcOrd="6" destOrd="0" presId="urn:microsoft.com/office/officeart/2005/8/layout/hList6"/>
    <dgm:cxn modelId="{49395D4C-90ED-4893-B105-06DD67FD7042}" type="presParOf" srcId="{01BAA475-09D0-418C-90CD-2E9F66DA3C5C}" destId="{FF8928F5-9979-4B1B-9B7A-85433E6EC803}" srcOrd="7" destOrd="0" presId="urn:microsoft.com/office/officeart/2005/8/layout/hList6"/>
    <dgm:cxn modelId="{C8708537-C047-4756-95B0-92C70368C93F}" type="presParOf" srcId="{01BAA475-09D0-418C-90CD-2E9F66DA3C5C}" destId="{61EE2694-D062-4559-B841-9FB38B9EB270}" srcOrd="8" destOrd="0" presId="urn:microsoft.com/office/officeart/2005/8/layout/hList6"/>
    <dgm:cxn modelId="{2E798522-475A-4686-974E-1FF7869DB511}" type="presParOf" srcId="{01BAA475-09D0-418C-90CD-2E9F66DA3C5C}" destId="{6D0D907A-C50C-4E40-B316-55E89B54FF2D}" srcOrd="9" destOrd="0" presId="urn:microsoft.com/office/officeart/2005/8/layout/hList6"/>
    <dgm:cxn modelId="{8E20F2CB-4E99-4271-9745-D6C3B474FC9D}" type="presParOf" srcId="{01BAA475-09D0-418C-90CD-2E9F66DA3C5C}" destId="{C1E1A8BA-0118-4409-A9AB-4C9DE9AB1403}" srcOrd="10" destOrd="0" presId="urn:microsoft.com/office/officeart/2005/8/layout/hList6"/>
    <dgm:cxn modelId="{DA9D6580-F0B8-4141-AC25-387C90518DB8}" type="presParOf" srcId="{01BAA475-09D0-418C-90CD-2E9F66DA3C5C}" destId="{C31DEFCF-BB66-4C09-BD0F-41103882B351}" srcOrd="11" destOrd="0" presId="urn:microsoft.com/office/officeart/2005/8/layout/hList6"/>
    <dgm:cxn modelId="{CCA233F1-BE09-4763-A582-3C79E6EF3D0A}" type="presParOf" srcId="{01BAA475-09D0-418C-90CD-2E9F66DA3C5C}" destId="{EC268177-E7F6-44E6-A966-78CFF1577F63}" srcOrd="12" destOrd="0" presId="urn:microsoft.com/office/officeart/2005/8/layout/hList6"/>
    <dgm:cxn modelId="{D0E319B7-36D8-4A97-816F-5FEC24EB9879}" type="presParOf" srcId="{01BAA475-09D0-418C-90CD-2E9F66DA3C5C}" destId="{2A94BAB3-EAE0-4548-9CBE-D88D23AA8DE1}" srcOrd="13" destOrd="0" presId="urn:microsoft.com/office/officeart/2005/8/layout/hList6"/>
    <dgm:cxn modelId="{A160D05A-0C05-4B73-AC51-4C1DDD78EB41}" type="presParOf" srcId="{01BAA475-09D0-418C-90CD-2E9F66DA3C5C}" destId="{F03FDE2E-83DB-4064-B769-085437642FF5}" srcOrd="14" destOrd="0" presId="urn:microsoft.com/office/officeart/2005/8/layout/hList6"/>
    <dgm:cxn modelId="{E609D40F-A6C3-4677-B94E-ED3CCCBCF933}" type="presParOf" srcId="{01BAA475-09D0-418C-90CD-2E9F66DA3C5C}" destId="{A29F6DF7-AA0C-4048-9C0C-5595CE36B1AF}" srcOrd="15" destOrd="0" presId="urn:microsoft.com/office/officeart/2005/8/layout/hList6"/>
    <dgm:cxn modelId="{7FAA9DDB-7C74-460C-9D20-E051B29F038B}" type="presParOf" srcId="{01BAA475-09D0-418C-90CD-2E9F66DA3C5C}" destId="{750DE71A-A005-4794-B731-88DE7323F0C5}" srcOrd="1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D85F9D5-9451-4094-BF09-06E0CDEAE7BF}" type="doc">
      <dgm:prSet loTypeId="urn:microsoft.com/office/officeart/2005/8/layout/hList6" loCatId="list" qsTypeId="urn:microsoft.com/office/officeart/2005/8/quickstyle/simple1" qsCatId="simple" csTypeId="urn:microsoft.com/office/officeart/2005/8/colors/accent5_5" csCatId="accent5" phldr="1"/>
      <dgm:spPr/>
      <dgm:t>
        <a:bodyPr/>
        <a:lstStyle/>
        <a:p>
          <a:endParaRPr lang="en-US"/>
        </a:p>
      </dgm:t>
    </dgm:pt>
    <dgm:pt modelId="{F3D2E516-0BF0-4431-9043-63F960063CEA}">
      <dgm:prSet phldrT="[Text]" custT="1"/>
      <dgm:spPr/>
      <dgm:t>
        <a:bodyPr/>
        <a:lstStyle/>
        <a:p>
          <a:r>
            <a:rPr lang="en-US" sz="900" b="1" smtClean="0">
              <a:latin typeface="Times New Roman" pitchFamily="18" charset="0"/>
              <a:cs typeface="Times New Roman" pitchFamily="18" charset="0"/>
            </a:rPr>
            <a:t>I. CÁC THAO TÁC VỚI MỘT TRÌNH DIỄN</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73705F7B-3FEC-4ECD-A72B-51BA621408CC}" type="parTrans" cxnId="{7AC59901-0ACB-4AFB-A2E6-D90922918E6A}">
      <dgm:prSet/>
      <dgm:spPr/>
      <dgm:t>
        <a:bodyPr/>
        <a:lstStyle/>
        <a:p>
          <a:endParaRPr lang="en-US" sz="900">
            <a:latin typeface="Times New Roman" pitchFamily="18" charset="0"/>
            <a:cs typeface="Times New Roman" pitchFamily="18" charset="0"/>
          </a:endParaRPr>
        </a:p>
      </dgm:t>
    </dgm:pt>
    <dgm:pt modelId="{F37E119B-2943-4C7C-932B-47DF40B66916}" type="sibTrans" cxnId="{7AC59901-0ACB-4AFB-A2E6-D90922918E6A}">
      <dgm:prSet/>
      <dgm:spPr/>
      <dgm:t>
        <a:bodyPr/>
        <a:lstStyle/>
        <a:p>
          <a:endParaRPr lang="en-US" sz="900">
            <a:latin typeface="Times New Roman" pitchFamily="18" charset="0"/>
            <a:cs typeface="Times New Roman" pitchFamily="18" charset="0"/>
          </a:endParaRPr>
        </a:p>
      </dgm:t>
    </dgm:pt>
    <dgm:pt modelId="{CEB0BF00-E4CB-4EBE-BA0F-51F7F8D88689}">
      <dgm:prSet phldrT="[Text]" custT="1"/>
      <dgm:spPr/>
      <dgm:t>
        <a:bodyPr/>
        <a:lstStyle/>
        <a:p>
          <a:r>
            <a:rPr lang="en-US" sz="900" b="1" smtClean="0">
              <a:latin typeface="Times New Roman" pitchFamily="18" charset="0"/>
              <a:cs typeface="Times New Roman" pitchFamily="18" charset="0"/>
            </a:rPr>
            <a:t>II. THIẾT KẾ SLIDE:</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38E2249B-D184-4E71-851D-6C986EEE658F}" type="parTrans" cxnId="{E7EE3B7C-1BB1-4D0E-B3A7-55727EFC25E2}">
      <dgm:prSet/>
      <dgm:spPr/>
      <dgm:t>
        <a:bodyPr/>
        <a:lstStyle/>
        <a:p>
          <a:endParaRPr lang="en-US" sz="900">
            <a:latin typeface="Times New Roman" pitchFamily="18" charset="0"/>
            <a:cs typeface="Times New Roman" pitchFamily="18" charset="0"/>
          </a:endParaRPr>
        </a:p>
      </dgm:t>
    </dgm:pt>
    <dgm:pt modelId="{D004F3A9-6069-4620-AC65-0762EA33D212}" type="sibTrans" cxnId="{E7EE3B7C-1BB1-4D0E-B3A7-55727EFC25E2}">
      <dgm:prSet/>
      <dgm:spPr/>
      <dgm:t>
        <a:bodyPr/>
        <a:lstStyle/>
        <a:p>
          <a:endParaRPr lang="en-US" sz="900">
            <a:latin typeface="Times New Roman" pitchFamily="18" charset="0"/>
            <a:cs typeface="Times New Roman" pitchFamily="18" charset="0"/>
          </a:endParaRPr>
        </a:p>
      </dgm:t>
    </dgm:pt>
    <dgm:pt modelId="{48B3FED2-1CE6-4782-A35A-A3D2D37D1721}">
      <dgm:prSet phldrT="[Text]" custT="1"/>
      <dgm:spPr/>
      <dgm:t>
        <a:bodyPr/>
        <a:lstStyle/>
        <a:p>
          <a:r>
            <a:rPr lang="en-US" sz="900" b="1" smtClean="0">
              <a:latin typeface="Times New Roman" pitchFamily="18" charset="0"/>
              <a:cs typeface="Times New Roman" pitchFamily="18" charset="0"/>
            </a:rPr>
            <a:t>III. LÀM VIỆC VỚI VĂN BẢN:</a:t>
          </a:r>
          <a:endParaRPr lang="en-US" sz="900">
            <a:latin typeface="Times New Roman" pitchFamily="18" charset="0"/>
            <a:cs typeface="Times New Roman" pitchFamily="18" charset="0"/>
          </a:endParaRPr>
        </a:p>
      </dgm:t>
    </dgm:pt>
    <dgm:pt modelId="{405C17DE-016B-4D00-9235-9D315CFE55DC}" type="parTrans" cxnId="{A937E89C-9CF7-4B9C-8111-1A9A1FCD4A28}">
      <dgm:prSet/>
      <dgm:spPr/>
      <dgm:t>
        <a:bodyPr/>
        <a:lstStyle/>
        <a:p>
          <a:endParaRPr lang="en-US" sz="900">
            <a:latin typeface="Times New Roman" pitchFamily="18" charset="0"/>
            <a:cs typeface="Times New Roman" pitchFamily="18" charset="0"/>
          </a:endParaRPr>
        </a:p>
      </dgm:t>
    </dgm:pt>
    <dgm:pt modelId="{D5483882-511E-4108-BB41-6A23D30E165B}" type="sibTrans" cxnId="{A937E89C-9CF7-4B9C-8111-1A9A1FCD4A28}">
      <dgm:prSet/>
      <dgm:spPr/>
      <dgm:t>
        <a:bodyPr/>
        <a:lstStyle/>
        <a:p>
          <a:endParaRPr lang="en-US" sz="900">
            <a:latin typeface="Times New Roman" pitchFamily="18" charset="0"/>
            <a:cs typeface="Times New Roman" pitchFamily="18" charset="0"/>
          </a:endParaRPr>
        </a:p>
      </dgm:t>
    </dgm:pt>
    <dgm:pt modelId="{694063E3-A9BC-4390-BFFF-AC79DF32F26D}">
      <dgm:prSet custT="1"/>
      <dgm:spPr/>
      <dgm:t>
        <a:bodyPr/>
        <a:lstStyle/>
        <a:p>
          <a:r>
            <a:rPr lang="en-US" sz="900" b="1" smtClean="0">
              <a:latin typeface="Times New Roman" pitchFamily="18" charset="0"/>
              <a:cs typeface="Times New Roman" pitchFamily="18" charset="0"/>
            </a:rPr>
            <a:t>IV. CHÈN CÁC ĐỐI TƯỢNG</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802F8193-6CD0-4BDF-98C9-FD696FF8DF44}" type="parTrans" cxnId="{4BEEBBA7-304C-4E52-B251-5818E9CD5AF6}">
      <dgm:prSet/>
      <dgm:spPr/>
      <dgm:t>
        <a:bodyPr/>
        <a:lstStyle/>
        <a:p>
          <a:endParaRPr lang="en-US" sz="900">
            <a:latin typeface="Times New Roman" pitchFamily="18" charset="0"/>
            <a:cs typeface="Times New Roman" pitchFamily="18" charset="0"/>
          </a:endParaRPr>
        </a:p>
      </dgm:t>
    </dgm:pt>
    <dgm:pt modelId="{E5DD38E1-7528-462D-B402-DC481A713A72}" type="sibTrans" cxnId="{4BEEBBA7-304C-4E52-B251-5818E9CD5AF6}">
      <dgm:prSet/>
      <dgm:spPr/>
      <dgm:t>
        <a:bodyPr/>
        <a:lstStyle/>
        <a:p>
          <a:endParaRPr lang="en-US" sz="900">
            <a:latin typeface="Times New Roman" pitchFamily="18" charset="0"/>
            <a:cs typeface="Times New Roman" pitchFamily="18" charset="0"/>
          </a:endParaRPr>
        </a:p>
      </dgm:t>
    </dgm:pt>
    <dgm:pt modelId="{4F9E5E45-30D8-4813-ACBC-8C49B24C13A6}">
      <dgm:prSet custT="1"/>
      <dgm:spPr>
        <a:solidFill>
          <a:srgbClr val="C00000">
            <a:alpha val="70000"/>
          </a:srgbClr>
        </a:solidFill>
      </dgm:spPr>
      <dgm:t>
        <a:bodyPr/>
        <a:lstStyle/>
        <a:p>
          <a:r>
            <a:rPr lang="en-US" sz="900" b="1" smtClean="0">
              <a:latin typeface="Times New Roman" pitchFamily="18" charset="0"/>
              <a:cs typeface="Times New Roman" pitchFamily="18" charset="0"/>
            </a:rPr>
            <a:t>V. TẠO HIỆU ỨNG:</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6618DC05-7B36-445F-83E5-E6FD47E9F16A}" type="parTrans" cxnId="{58015C84-BA32-4AC2-9D16-4021840A6CAE}">
      <dgm:prSet/>
      <dgm:spPr/>
      <dgm:t>
        <a:bodyPr/>
        <a:lstStyle/>
        <a:p>
          <a:endParaRPr lang="en-US" sz="900">
            <a:latin typeface="Times New Roman" pitchFamily="18" charset="0"/>
            <a:cs typeface="Times New Roman" pitchFamily="18" charset="0"/>
          </a:endParaRPr>
        </a:p>
      </dgm:t>
    </dgm:pt>
    <dgm:pt modelId="{D4DE697D-69DB-4B6D-BCD2-BB63A807CBB3}" type="sibTrans" cxnId="{58015C84-BA32-4AC2-9D16-4021840A6CAE}">
      <dgm:prSet/>
      <dgm:spPr/>
      <dgm:t>
        <a:bodyPr/>
        <a:lstStyle/>
        <a:p>
          <a:endParaRPr lang="en-US" sz="900">
            <a:latin typeface="Times New Roman" pitchFamily="18" charset="0"/>
            <a:cs typeface="Times New Roman" pitchFamily="18" charset="0"/>
          </a:endParaRPr>
        </a:p>
      </dgm:t>
    </dgm:pt>
    <dgm:pt modelId="{45C14110-746C-4903-BC5F-9F3ECED1994E}">
      <dgm:prSet custT="1"/>
      <dgm:spPr/>
      <dgm:t>
        <a:bodyPr/>
        <a:lstStyle/>
        <a:p>
          <a:r>
            <a:rPr lang="en-US" sz="900" b="1" smtClean="0">
              <a:latin typeface="Times New Roman" pitchFamily="18" charset="0"/>
              <a:cs typeface="Times New Roman" pitchFamily="18" charset="0"/>
            </a:rPr>
            <a:t>VI. LIÊN KẾT:</a:t>
          </a:r>
          <a:endParaRPr lang="en-US" sz="900">
            <a:latin typeface="Times New Roman" pitchFamily="18" charset="0"/>
            <a:cs typeface="Times New Roman" pitchFamily="18" charset="0"/>
          </a:endParaRPr>
        </a:p>
      </dgm:t>
    </dgm:pt>
    <dgm:pt modelId="{82BB54EF-5F34-44CF-B4C9-5BBD73784016}" type="parTrans" cxnId="{106BCA74-6AFA-494C-B3E3-2012AF4CFF60}">
      <dgm:prSet/>
      <dgm:spPr/>
      <dgm:t>
        <a:bodyPr/>
        <a:lstStyle/>
        <a:p>
          <a:endParaRPr lang="en-US" sz="900">
            <a:latin typeface="Times New Roman" pitchFamily="18" charset="0"/>
            <a:cs typeface="Times New Roman" pitchFamily="18" charset="0"/>
          </a:endParaRPr>
        </a:p>
      </dgm:t>
    </dgm:pt>
    <dgm:pt modelId="{0E913D2D-BB0A-4DDB-A158-4FCC03C4D1D0}" type="sibTrans" cxnId="{106BCA74-6AFA-494C-B3E3-2012AF4CFF60}">
      <dgm:prSet/>
      <dgm:spPr/>
      <dgm:t>
        <a:bodyPr/>
        <a:lstStyle/>
        <a:p>
          <a:endParaRPr lang="en-US" sz="900">
            <a:latin typeface="Times New Roman" pitchFamily="18" charset="0"/>
            <a:cs typeface="Times New Roman" pitchFamily="18" charset="0"/>
          </a:endParaRPr>
        </a:p>
      </dgm:t>
    </dgm:pt>
    <dgm:pt modelId="{DF832544-2D84-437D-9B96-BBC259A67B2C}">
      <dgm:prSet custT="1"/>
      <dgm:spPr/>
      <dgm:t>
        <a:bodyPr/>
        <a:lstStyle/>
        <a:p>
          <a:r>
            <a:rPr lang="en-US" sz="900" b="1" smtClean="0">
              <a:latin typeface="Times New Roman" pitchFamily="18" charset="0"/>
              <a:cs typeface="Times New Roman" pitchFamily="18" charset="0"/>
            </a:rPr>
            <a:t>VII. TRÌNH CHIẾU:</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8670BE28-9C24-42F2-83D9-B678C087AFDB}" type="parTrans" cxnId="{AB36B5D6-A3C7-405B-8F46-3D7DA5216620}">
      <dgm:prSet/>
      <dgm:spPr/>
      <dgm:t>
        <a:bodyPr/>
        <a:lstStyle/>
        <a:p>
          <a:endParaRPr lang="en-US" sz="900">
            <a:latin typeface="Times New Roman" pitchFamily="18" charset="0"/>
            <a:cs typeface="Times New Roman" pitchFamily="18" charset="0"/>
          </a:endParaRPr>
        </a:p>
      </dgm:t>
    </dgm:pt>
    <dgm:pt modelId="{C13FD43D-457C-4F86-B4C3-EF1528CF7E06}" type="sibTrans" cxnId="{AB36B5D6-A3C7-405B-8F46-3D7DA5216620}">
      <dgm:prSet/>
      <dgm:spPr/>
      <dgm:t>
        <a:bodyPr/>
        <a:lstStyle/>
        <a:p>
          <a:endParaRPr lang="en-US" sz="900">
            <a:latin typeface="Times New Roman" pitchFamily="18" charset="0"/>
            <a:cs typeface="Times New Roman" pitchFamily="18" charset="0"/>
          </a:endParaRPr>
        </a:p>
      </dgm:t>
    </dgm:pt>
    <dgm:pt modelId="{53A4DF60-1BB4-4A04-8231-2F104AFFE667}">
      <dgm:prSet custT="1"/>
      <dgm:spPr/>
      <dgm:t>
        <a:bodyPr/>
        <a:lstStyle/>
        <a:p>
          <a:r>
            <a:rPr lang="en-US" sz="900" b="1" smtClean="0">
              <a:latin typeface="Times New Roman" pitchFamily="18" charset="0"/>
              <a:cs typeface="Times New Roman" pitchFamily="18" charset="0"/>
            </a:rPr>
            <a:t>VII. ĐÓNG GÓI SẢN PHẨM:</a:t>
          </a:r>
          <a:r>
            <a:rPr lang="en-US" sz="900" smtClean="0">
              <a:latin typeface="Times New Roman" pitchFamily="18" charset="0"/>
              <a:cs typeface="Times New Roman" pitchFamily="18" charset="0"/>
            </a:rPr>
            <a:t> </a:t>
          </a:r>
          <a:endParaRPr lang="en-US" sz="900">
            <a:latin typeface="Times New Roman" pitchFamily="18" charset="0"/>
            <a:cs typeface="Times New Roman" pitchFamily="18" charset="0"/>
          </a:endParaRPr>
        </a:p>
      </dgm:t>
    </dgm:pt>
    <dgm:pt modelId="{1C64CD37-DD44-4533-A32B-8E27E665C914}" type="parTrans" cxnId="{1005175B-BDE2-4A43-BA9D-DAFF22276821}">
      <dgm:prSet/>
      <dgm:spPr/>
      <dgm:t>
        <a:bodyPr/>
        <a:lstStyle/>
        <a:p>
          <a:endParaRPr lang="en-US" sz="900">
            <a:latin typeface="Times New Roman" pitchFamily="18" charset="0"/>
            <a:cs typeface="Times New Roman" pitchFamily="18" charset="0"/>
          </a:endParaRPr>
        </a:p>
      </dgm:t>
    </dgm:pt>
    <dgm:pt modelId="{52339700-E223-4CC9-A608-AB18EFAB6120}" type="sibTrans" cxnId="{1005175B-BDE2-4A43-BA9D-DAFF22276821}">
      <dgm:prSet/>
      <dgm:spPr/>
      <dgm:t>
        <a:bodyPr/>
        <a:lstStyle/>
        <a:p>
          <a:endParaRPr lang="en-US" sz="900">
            <a:latin typeface="Times New Roman" pitchFamily="18" charset="0"/>
            <a:cs typeface="Times New Roman" pitchFamily="18" charset="0"/>
          </a:endParaRPr>
        </a:p>
      </dgm:t>
    </dgm:pt>
    <dgm:pt modelId="{A7ABAA65-ED22-42D4-8473-255A332402B2}">
      <dgm:prSet custT="1"/>
      <dgm:spPr/>
      <dgm:t>
        <a:bodyPr/>
        <a:lstStyle/>
        <a:p>
          <a:r>
            <a:rPr lang="en-US" sz="900" b="1" smtClean="0">
              <a:latin typeface="Times New Roman" pitchFamily="18" charset="0"/>
              <a:cs typeface="Times New Roman" pitchFamily="18" charset="0"/>
            </a:rPr>
            <a:t>VIII. CHÈN VIOLET VÀO PP</a:t>
          </a:r>
          <a:endParaRPr lang="en-US" sz="900">
            <a:latin typeface="Times New Roman" pitchFamily="18" charset="0"/>
            <a:cs typeface="Times New Roman" pitchFamily="18" charset="0"/>
          </a:endParaRPr>
        </a:p>
      </dgm:t>
    </dgm:pt>
    <dgm:pt modelId="{B32DD415-D245-498A-BA60-FFBBC87B0B50}" type="parTrans" cxnId="{44125714-1E71-47C6-9A4E-FF0AE1B63477}">
      <dgm:prSet/>
      <dgm:spPr/>
      <dgm:t>
        <a:bodyPr/>
        <a:lstStyle/>
        <a:p>
          <a:endParaRPr lang="en-US" sz="900">
            <a:latin typeface="Times New Roman" pitchFamily="18" charset="0"/>
            <a:cs typeface="Times New Roman" pitchFamily="18" charset="0"/>
          </a:endParaRPr>
        </a:p>
      </dgm:t>
    </dgm:pt>
    <dgm:pt modelId="{F4EB32F6-5CA1-4D1A-80F8-A4C69EE7B377}" type="sibTrans" cxnId="{44125714-1E71-47C6-9A4E-FF0AE1B63477}">
      <dgm:prSet/>
      <dgm:spPr/>
      <dgm:t>
        <a:bodyPr/>
        <a:lstStyle/>
        <a:p>
          <a:endParaRPr lang="en-US" sz="900">
            <a:latin typeface="Times New Roman" pitchFamily="18" charset="0"/>
            <a:cs typeface="Times New Roman" pitchFamily="18" charset="0"/>
          </a:endParaRPr>
        </a:p>
      </dgm:t>
    </dgm:pt>
    <dgm:pt modelId="{01BAA475-09D0-418C-90CD-2E9F66DA3C5C}" type="pres">
      <dgm:prSet presAssocID="{5D85F9D5-9451-4094-BF09-06E0CDEAE7BF}" presName="Name0" presStyleCnt="0">
        <dgm:presLayoutVars>
          <dgm:dir/>
          <dgm:resizeHandles val="exact"/>
        </dgm:presLayoutVars>
      </dgm:prSet>
      <dgm:spPr/>
      <dgm:t>
        <a:bodyPr/>
        <a:lstStyle/>
        <a:p>
          <a:endParaRPr lang="en-US"/>
        </a:p>
      </dgm:t>
    </dgm:pt>
    <dgm:pt modelId="{E236317D-1C79-45C7-B764-1F4C5D197F8B}" type="pres">
      <dgm:prSet presAssocID="{F3D2E516-0BF0-4431-9043-63F960063CEA}" presName="node" presStyleLbl="node1" presStyleIdx="0" presStyleCnt="9">
        <dgm:presLayoutVars>
          <dgm:bulletEnabled val="1"/>
        </dgm:presLayoutVars>
      </dgm:prSet>
      <dgm:spPr/>
      <dgm:t>
        <a:bodyPr/>
        <a:lstStyle/>
        <a:p>
          <a:endParaRPr lang="en-US"/>
        </a:p>
      </dgm:t>
    </dgm:pt>
    <dgm:pt modelId="{1ABD4067-EEF2-4421-8547-11D406886776}" type="pres">
      <dgm:prSet presAssocID="{F37E119B-2943-4C7C-932B-47DF40B66916}" presName="sibTrans" presStyleCnt="0"/>
      <dgm:spPr/>
    </dgm:pt>
    <dgm:pt modelId="{58DCB84C-968F-42A7-9F0B-E01F5B616E58}" type="pres">
      <dgm:prSet presAssocID="{CEB0BF00-E4CB-4EBE-BA0F-51F7F8D88689}" presName="node" presStyleLbl="node1" presStyleIdx="1" presStyleCnt="9">
        <dgm:presLayoutVars>
          <dgm:bulletEnabled val="1"/>
        </dgm:presLayoutVars>
      </dgm:prSet>
      <dgm:spPr/>
      <dgm:t>
        <a:bodyPr/>
        <a:lstStyle/>
        <a:p>
          <a:endParaRPr lang="en-US"/>
        </a:p>
      </dgm:t>
    </dgm:pt>
    <dgm:pt modelId="{3A003FEC-BF6E-4CF6-AD70-49339A5FD18C}" type="pres">
      <dgm:prSet presAssocID="{D004F3A9-6069-4620-AC65-0762EA33D212}" presName="sibTrans" presStyleCnt="0"/>
      <dgm:spPr/>
    </dgm:pt>
    <dgm:pt modelId="{61DAFB8E-2FFC-4AC1-9AA8-B1400AE89F74}" type="pres">
      <dgm:prSet presAssocID="{48B3FED2-1CE6-4782-A35A-A3D2D37D1721}" presName="node" presStyleLbl="node1" presStyleIdx="2" presStyleCnt="9">
        <dgm:presLayoutVars>
          <dgm:bulletEnabled val="1"/>
        </dgm:presLayoutVars>
      </dgm:prSet>
      <dgm:spPr/>
      <dgm:t>
        <a:bodyPr/>
        <a:lstStyle/>
        <a:p>
          <a:endParaRPr lang="en-US"/>
        </a:p>
      </dgm:t>
    </dgm:pt>
    <dgm:pt modelId="{C4139D09-C4E9-49C3-9878-39296F90C7B7}" type="pres">
      <dgm:prSet presAssocID="{D5483882-511E-4108-BB41-6A23D30E165B}" presName="sibTrans" presStyleCnt="0"/>
      <dgm:spPr/>
    </dgm:pt>
    <dgm:pt modelId="{E919CBFD-C286-4895-BEDC-9ED343429E38}" type="pres">
      <dgm:prSet presAssocID="{694063E3-A9BC-4390-BFFF-AC79DF32F26D}" presName="node" presStyleLbl="node1" presStyleIdx="3" presStyleCnt="9">
        <dgm:presLayoutVars>
          <dgm:bulletEnabled val="1"/>
        </dgm:presLayoutVars>
      </dgm:prSet>
      <dgm:spPr/>
      <dgm:t>
        <a:bodyPr/>
        <a:lstStyle/>
        <a:p>
          <a:endParaRPr lang="en-US"/>
        </a:p>
      </dgm:t>
    </dgm:pt>
    <dgm:pt modelId="{FF8928F5-9979-4B1B-9B7A-85433E6EC803}" type="pres">
      <dgm:prSet presAssocID="{E5DD38E1-7528-462D-B402-DC481A713A72}" presName="sibTrans" presStyleCnt="0"/>
      <dgm:spPr/>
    </dgm:pt>
    <dgm:pt modelId="{61EE2694-D062-4559-B841-9FB38B9EB270}" type="pres">
      <dgm:prSet presAssocID="{4F9E5E45-30D8-4813-ACBC-8C49B24C13A6}" presName="node" presStyleLbl="node1" presStyleIdx="4" presStyleCnt="9">
        <dgm:presLayoutVars>
          <dgm:bulletEnabled val="1"/>
        </dgm:presLayoutVars>
      </dgm:prSet>
      <dgm:spPr/>
      <dgm:t>
        <a:bodyPr/>
        <a:lstStyle/>
        <a:p>
          <a:endParaRPr lang="en-US"/>
        </a:p>
      </dgm:t>
    </dgm:pt>
    <dgm:pt modelId="{6D0D907A-C50C-4E40-B316-55E89B54FF2D}" type="pres">
      <dgm:prSet presAssocID="{D4DE697D-69DB-4B6D-BCD2-BB63A807CBB3}" presName="sibTrans" presStyleCnt="0"/>
      <dgm:spPr/>
    </dgm:pt>
    <dgm:pt modelId="{C1E1A8BA-0118-4409-A9AB-4C9DE9AB1403}" type="pres">
      <dgm:prSet presAssocID="{45C14110-746C-4903-BC5F-9F3ECED1994E}" presName="node" presStyleLbl="node1" presStyleIdx="5" presStyleCnt="9">
        <dgm:presLayoutVars>
          <dgm:bulletEnabled val="1"/>
        </dgm:presLayoutVars>
      </dgm:prSet>
      <dgm:spPr/>
      <dgm:t>
        <a:bodyPr/>
        <a:lstStyle/>
        <a:p>
          <a:endParaRPr lang="en-US"/>
        </a:p>
      </dgm:t>
    </dgm:pt>
    <dgm:pt modelId="{C31DEFCF-BB66-4C09-BD0F-41103882B351}" type="pres">
      <dgm:prSet presAssocID="{0E913D2D-BB0A-4DDB-A158-4FCC03C4D1D0}" presName="sibTrans" presStyleCnt="0"/>
      <dgm:spPr/>
    </dgm:pt>
    <dgm:pt modelId="{EC268177-E7F6-44E6-A966-78CFF1577F63}" type="pres">
      <dgm:prSet presAssocID="{DF832544-2D84-437D-9B96-BBC259A67B2C}" presName="node" presStyleLbl="node1" presStyleIdx="6" presStyleCnt="9">
        <dgm:presLayoutVars>
          <dgm:bulletEnabled val="1"/>
        </dgm:presLayoutVars>
      </dgm:prSet>
      <dgm:spPr/>
      <dgm:t>
        <a:bodyPr/>
        <a:lstStyle/>
        <a:p>
          <a:endParaRPr lang="en-US"/>
        </a:p>
      </dgm:t>
    </dgm:pt>
    <dgm:pt modelId="{2A94BAB3-EAE0-4548-9CBE-D88D23AA8DE1}" type="pres">
      <dgm:prSet presAssocID="{C13FD43D-457C-4F86-B4C3-EF1528CF7E06}" presName="sibTrans" presStyleCnt="0"/>
      <dgm:spPr/>
    </dgm:pt>
    <dgm:pt modelId="{F03FDE2E-83DB-4064-B769-085437642FF5}" type="pres">
      <dgm:prSet presAssocID="{53A4DF60-1BB4-4A04-8231-2F104AFFE667}" presName="node" presStyleLbl="node1" presStyleIdx="7" presStyleCnt="9">
        <dgm:presLayoutVars>
          <dgm:bulletEnabled val="1"/>
        </dgm:presLayoutVars>
      </dgm:prSet>
      <dgm:spPr/>
      <dgm:t>
        <a:bodyPr/>
        <a:lstStyle/>
        <a:p>
          <a:endParaRPr lang="en-US"/>
        </a:p>
      </dgm:t>
    </dgm:pt>
    <dgm:pt modelId="{A29F6DF7-AA0C-4048-9C0C-5595CE36B1AF}" type="pres">
      <dgm:prSet presAssocID="{52339700-E223-4CC9-A608-AB18EFAB6120}" presName="sibTrans" presStyleCnt="0"/>
      <dgm:spPr/>
    </dgm:pt>
    <dgm:pt modelId="{750DE71A-A005-4794-B731-88DE7323F0C5}" type="pres">
      <dgm:prSet presAssocID="{A7ABAA65-ED22-42D4-8473-255A332402B2}" presName="node" presStyleLbl="node1" presStyleIdx="8" presStyleCnt="9">
        <dgm:presLayoutVars>
          <dgm:bulletEnabled val="1"/>
        </dgm:presLayoutVars>
      </dgm:prSet>
      <dgm:spPr/>
      <dgm:t>
        <a:bodyPr/>
        <a:lstStyle/>
        <a:p>
          <a:endParaRPr lang="en-US"/>
        </a:p>
      </dgm:t>
    </dgm:pt>
  </dgm:ptLst>
  <dgm:cxnLst>
    <dgm:cxn modelId="{585C8F72-659D-4F1A-9F7D-EB0EF4FB4D3E}" type="presOf" srcId="{DF832544-2D84-437D-9B96-BBC259A67B2C}" destId="{EC268177-E7F6-44E6-A966-78CFF1577F63}" srcOrd="0" destOrd="0" presId="urn:microsoft.com/office/officeart/2005/8/layout/hList6"/>
    <dgm:cxn modelId="{F781FBD1-4D3D-4F5C-B5EA-BC883BFB9D58}" type="presOf" srcId="{5D85F9D5-9451-4094-BF09-06E0CDEAE7BF}" destId="{01BAA475-09D0-418C-90CD-2E9F66DA3C5C}" srcOrd="0" destOrd="0" presId="urn:microsoft.com/office/officeart/2005/8/layout/hList6"/>
    <dgm:cxn modelId="{106BCA74-6AFA-494C-B3E3-2012AF4CFF60}" srcId="{5D85F9D5-9451-4094-BF09-06E0CDEAE7BF}" destId="{45C14110-746C-4903-BC5F-9F3ECED1994E}" srcOrd="5" destOrd="0" parTransId="{82BB54EF-5F34-44CF-B4C9-5BBD73784016}" sibTransId="{0E913D2D-BB0A-4DDB-A158-4FCC03C4D1D0}"/>
    <dgm:cxn modelId="{E7EE3B7C-1BB1-4D0E-B3A7-55727EFC25E2}" srcId="{5D85F9D5-9451-4094-BF09-06E0CDEAE7BF}" destId="{CEB0BF00-E4CB-4EBE-BA0F-51F7F8D88689}" srcOrd="1" destOrd="0" parTransId="{38E2249B-D184-4E71-851D-6C986EEE658F}" sibTransId="{D004F3A9-6069-4620-AC65-0762EA33D212}"/>
    <dgm:cxn modelId="{4BEEBBA7-304C-4E52-B251-5818E9CD5AF6}" srcId="{5D85F9D5-9451-4094-BF09-06E0CDEAE7BF}" destId="{694063E3-A9BC-4390-BFFF-AC79DF32F26D}" srcOrd="3" destOrd="0" parTransId="{802F8193-6CD0-4BDF-98C9-FD696FF8DF44}" sibTransId="{E5DD38E1-7528-462D-B402-DC481A713A72}"/>
    <dgm:cxn modelId="{44125714-1E71-47C6-9A4E-FF0AE1B63477}" srcId="{5D85F9D5-9451-4094-BF09-06E0CDEAE7BF}" destId="{A7ABAA65-ED22-42D4-8473-255A332402B2}" srcOrd="8" destOrd="0" parTransId="{B32DD415-D245-498A-BA60-FFBBC87B0B50}" sibTransId="{F4EB32F6-5CA1-4D1A-80F8-A4C69EE7B377}"/>
    <dgm:cxn modelId="{58015C84-BA32-4AC2-9D16-4021840A6CAE}" srcId="{5D85F9D5-9451-4094-BF09-06E0CDEAE7BF}" destId="{4F9E5E45-30D8-4813-ACBC-8C49B24C13A6}" srcOrd="4" destOrd="0" parTransId="{6618DC05-7B36-445F-83E5-E6FD47E9F16A}" sibTransId="{D4DE697D-69DB-4B6D-BCD2-BB63A807CBB3}"/>
    <dgm:cxn modelId="{A937E89C-9CF7-4B9C-8111-1A9A1FCD4A28}" srcId="{5D85F9D5-9451-4094-BF09-06E0CDEAE7BF}" destId="{48B3FED2-1CE6-4782-A35A-A3D2D37D1721}" srcOrd="2" destOrd="0" parTransId="{405C17DE-016B-4D00-9235-9D315CFE55DC}" sibTransId="{D5483882-511E-4108-BB41-6A23D30E165B}"/>
    <dgm:cxn modelId="{1005175B-BDE2-4A43-BA9D-DAFF22276821}" srcId="{5D85F9D5-9451-4094-BF09-06E0CDEAE7BF}" destId="{53A4DF60-1BB4-4A04-8231-2F104AFFE667}" srcOrd="7" destOrd="0" parTransId="{1C64CD37-DD44-4533-A32B-8E27E665C914}" sibTransId="{52339700-E223-4CC9-A608-AB18EFAB6120}"/>
    <dgm:cxn modelId="{B173BE45-4FF3-4433-A7B6-D2B15EA0B354}" type="presOf" srcId="{48B3FED2-1CE6-4782-A35A-A3D2D37D1721}" destId="{61DAFB8E-2FFC-4AC1-9AA8-B1400AE89F74}" srcOrd="0" destOrd="0" presId="urn:microsoft.com/office/officeart/2005/8/layout/hList6"/>
    <dgm:cxn modelId="{7AC59901-0ACB-4AFB-A2E6-D90922918E6A}" srcId="{5D85F9D5-9451-4094-BF09-06E0CDEAE7BF}" destId="{F3D2E516-0BF0-4431-9043-63F960063CEA}" srcOrd="0" destOrd="0" parTransId="{73705F7B-3FEC-4ECD-A72B-51BA621408CC}" sibTransId="{F37E119B-2943-4C7C-932B-47DF40B66916}"/>
    <dgm:cxn modelId="{B8378277-901F-4F31-9F56-6A655654C653}" type="presOf" srcId="{F3D2E516-0BF0-4431-9043-63F960063CEA}" destId="{E236317D-1C79-45C7-B764-1F4C5D197F8B}" srcOrd="0" destOrd="0" presId="urn:microsoft.com/office/officeart/2005/8/layout/hList6"/>
    <dgm:cxn modelId="{864709E7-CB34-4531-A42B-7E5284DEB00E}" type="presOf" srcId="{53A4DF60-1BB4-4A04-8231-2F104AFFE667}" destId="{F03FDE2E-83DB-4064-B769-085437642FF5}" srcOrd="0" destOrd="0" presId="urn:microsoft.com/office/officeart/2005/8/layout/hList6"/>
    <dgm:cxn modelId="{A1BE09BF-01A4-4B58-A28E-00FF02FF637A}" type="presOf" srcId="{45C14110-746C-4903-BC5F-9F3ECED1994E}" destId="{C1E1A8BA-0118-4409-A9AB-4C9DE9AB1403}" srcOrd="0" destOrd="0" presId="urn:microsoft.com/office/officeart/2005/8/layout/hList6"/>
    <dgm:cxn modelId="{AB36B5D6-A3C7-405B-8F46-3D7DA5216620}" srcId="{5D85F9D5-9451-4094-BF09-06E0CDEAE7BF}" destId="{DF832544-2D84-437D-9B96-BBC259A67B2C}" srcOrd="6" destOrd="0" parTransId="{8670BE28-9C24-42F2-83D9-B678C087AFDB}" sibTransId="{C13FD43D-457C-4F86-B4C3-EF1528CF7E06}"/>
    <dgm:cxn modelId="{7412656A-72FC-43A4-98FE-2AC907699380}" type="presOf" srcId="{694063E3-A9BC-4390-BFFF-AC79DF32F26D}" destId="{E919CBFD-C286-4895-BEDC-9ED343429E38}" srcOrd="0" destOrd="0" presId="urn:microsoft.com/office/officeart/2005/8/layout/hList6"/>
    <dgm:cxn modelId="{288340B1-C547-4B6C-A99C-7C4747BD1DA2}" type="presOf" srcId="{4F9E5E45-30D8-4813-ACBC-8C49B24C13A6}" destId="{61EE2694-D062-4559-B841-9FB38B9EB270}" srcOrd="0" destOrd="0" presId="urn:microsoft.com/office/officeart/2005/8/layout/hList6"/>
    <dgm:cxn modelId="{191EC5A9-0794-4674-A6B3-958D35077D1D}" type="presOf" srcId="{A7ABAA65-ED22-42D4-8473-255A332402B2}" destId="{750DE71A-A005-4794-B731-88DE7323F0C5}" srcOrd="0" destOrd="0" presId="urn:microsoft.com/office/officeart/2005/8/layout/hList6"/>
    <dgm:cxn modelId="{FC2FD769-ADB7-4984-AF77-1FA993E800C6}" type="presOf" srcId="{CEB0BF00-E4CB-4EBE-BA0F-51F7F8D88689}" destId="{58DCB84C-968F-42A7-9F0B-E01F5B616E58}" srcOrd="0" destOrd="0" presId="urn:microsoft.com/office/officeart/2005/8/layout/hList6"/>
    <dgm:cxn modelId="{517DEDCF-53BB-4797-8AE0-11AD90413CE1}" type="presParOf" srcId="{01BAA475-09D0-418C-90CD-2E9F66DA3C5C}" destId="{E236317D-1C79-45C7-B764-1F4C5D197F8B}" srcOrd="0" destOrd="0" presId="urn:microsoft.com/office/officeart/2005/8/layout/hList6"/>
    <dgm:cxn modelId="{7237DFB7-955B-4A98-BC75-0F5D5200BD14}" type="presParOf" srcId="{01BAA475-09D0-418C-90CD-2E9F66DA3C5C}" destId="{1ABD4067-EEF2-4421-8547-11D406886776}" srcOrd="1" destOrd="0" presId="urn:microsoft.com/office/officeart/2005/8/layout/hList6"/>
    <dgm:cxn modelId="{AE890D47-D84D-4EC7-B11C-6050D1E42610}" type="presParOf" srcId="{01BAA475-09D0-418C-90CD-2E9F66DA3C5C}" destId="{58DCB84C-968F-42A7-9F0B-E01F5B616E58}" srcOrd="2" destOrd="0" presId="urn:microsoft.com/office/officeart/2005/8/layout/hList6"/>
    <dgm:cxn modelId="{01469141-5E0A-4B90-AC0B-DFB5221CDFEF}" type="presParOf" srcId="{01BAA475-09D0-418C-90CD-2E9F66DA3C5C}" destId="{3A003FEC-BF6E-4CF6-AD70-49339A5FD18C}" srcOrd="3" destOrd="0" presId="urn:microsoft.com/office/officeart/2005/8/layout/hList6"/>
    <dgm:cxn modelId="{F6CE6E2D-23EB-4DB0-8C06-BAD453FB3BB3}" type="presParOf" srcId="{01BAA475-09D0-418C-90CD-2E9F66DA3C5C}" destId="{61DAFB8E-2FFC-4AC1-9AA8-B1400AE89F74}" srcOrd="4" destOrd="0" presId="urn:microsoft.com/office/officeart/2005/8/layout/hList6"/>
    <dgm:cxn modelId="{847C416C-1CD0-494C-9A24-562C0C3ED184}" type="presParOf" srcId="{01BAA475-09D0-418C-90CD-2E9F66DA3C5C}" destId="{C4139D09-C4E9-49C3-9878-39296F90C7B7}" srcOrd="5" destOrd="0" presId="urn:microsoft.com/office/officeart/2005/8/layout/hList6"/>
    <dgm:cxn modelId="{08C1E0A4-4D9F-43BE-A8B6-86C9C1EB2B7E}" type="presParOf" srcId="{01BAA475-09D0-418C-90CD-2E9F66DA3C5C}" destId="{E919CBFD-C286-4895-BEDC-9ED343429E38}" srcOrd="6" destOrd="0" presId="urn:microsoft.com/office/officeart/2005/8/layout/hList6"/>
    <dgm:cxn modelId="{335B9142-3810-47F5-A560-981F8785D928}" type="presParOf" srcId="{01BAA475-09D0-418C-90CD-2E9F66DA3C5C}" destId="{FF8928F5-9979-4B1B-9B7A-85433E6EC803}" srcOrd="7" destOrd="0" presId="urn:microsoft.com/office/officeart/2005/8/layout/hList6"/>
    <dgm:cxn modelId="{97FD4818-5E02-4573-BA06-A8EA65F20CA4}" type="presParOf" srcId="{01BAA475-09D0-418C-90CD-2E9F66DA3C5C}" destId="{61EE2694-D062-4559-B841-9FB38B9EB270}" srcOrd="8" destOrd="0" presId="urn:microsoft.com/office/officeart/2005/8/layout/hList6"/>
    <dgm:cxn modelId="{8C1AC684-ACE0-40C1-931E-F9005D46C02A}" type="presParOf" srcId="{01BAA475-09D0-418C-90CD-2E9F66DA3C5C}" destId="{6D0D907A-C50C-4E40-B316-55E89B54FF2D}" srcOrd="9" destOrd="0" presId="urn:microsoft.com/office/officeart/2005/8/layout/hList6"/>
    <dgm:cxn modelId="{91B6BFAD-7BEA-4663-987C-7DD4D22CA0E2}" type="presParOf" srcId="{01BAA475-09D0-418C-90CD-2E9F66DA3C5C}" destId="{C1E1A8BA-0118-4409-A9AB-4C9DE9AB1403}" srcOrd="10" destOrd="0" presId="urn:microsoft.com/office/officeart/2005/8/layout/hList6"/>
    <dgm:cxn modelId="{2270657D-91A8-438A-A01C-4DC17F42090F}" type="presParOf" srcId="{01BAA475-09D0-418C-90CD-2E9F66DA3C5C}" destId="{C31DEFCF-BB66-4C09-BD0F-41103882B351}" srcOrd="11" destOrd="0" presId="urn:microsoft.com/office/officeart/2005/8/layout/hList6"/>
    <dgm:cxn modelId="{8E6BF8E2-A00D-41A5-8CAC-7A41F10F2510}" type="presParOf" srcId="{01BAA475-09D0-418C-90CD-2E9F66DA3C5C}" destId="{EC268177-E7F6-44E6-A966-78CFF1577F63}" srcOrd="12" destOrd="0" presId="urn:microsoft.com/office/officeart/2005/8/layout/hList6"/>
    <dgm:cxn modelId="{7001A381-6F84-4643-A783-FE04FA02840B}" type="presParOf" srcId="{01BAA475-09D0-418C-90CD-2E9F66DA3C5C}" destId="{2A94BAB3-EAE0-4548-9CBE-D88D23AA8DE1}" srcOrd="13" destOrd="0" presId="urn:microsoft.com/office/officeart/2005/8/layout/hList6"/>
    <dgm:cxn modelId="{D1B6ACE9-2D62-4F4A-B8D5-3138DA0C780D}" type="presParOf" srcId="{01BAA475-09D0-418C-90CD-2E9F66DA3C5C}" destId="{F03FDE2E-83DB-4064-B769-085437642FF5}" srcOrd="14" destOrd="0" presId="urn:microsoft.com/office/officeart/2005/8/layout/hList6"/>
    <dgm:cxn modelId="{A982A712-C42C-4EB9-A947-67EBB6CFBA4C}" type="presParOf" srcId="{01BAA475-09D0-418C-90CD-2E9F66DA3C5C}" destId="{A29F6DF7-AA0C-4048-9C0C-5595CE36B1AF}" srcOrd="15" destOrd="0" presId="urn:microsoft.com/office/officeart/2005/8/layout/hList6"/>
    <dgm:cxn modelId="{2AF9B685-A41E-45EB-AD1A-7D35B15AD32C}" type="presParOf" srcId="{01BAA475-09D0-418C-90CD-2E9F66DA3C5C}" destId="{750DE71A-A005-4794-B731-88DE7323F0C5}" srcOrd="1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6317D-1C79-45C7-B764-1F4C5D197F8B}">
      <dsp:nvSpPr>
        <dsp:cNvPr id="0" name=""/>
        <dsp:cNvSpPr/>
      </dsp:nvSpPr>
      <dsp:spPr>
        <a:xfrm rot="16200000">
          <a:off x="-4963" y="6511"/>
          <a:ext cx="838200" cy="825177"/>
        </a:xfrm>
        <a:prstGeom prst="flowChartManualOperation">
          <a:avLst/>
        </a:prstGeom>
        <a:solidFill>
          <a:srgbClr val="C00000">
            <a:alpha val="90000"/>
          </a:srgb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solidFill>
                <a:schemeClr val="bg1"/>
              </a:solidFill>
              <a:latin typeface="Times New Roman" pitchFamily="18" charset="0"/>
              <a:cs typeface="Times New Roman" pitchFamily="18" charset="0"/>
            </a:rPr>
            <a:t>I. CÁC THAO TÁC VỚI MỘT TRÌNH DIỄN</a:t>
          </a:r>
          <a:r>
            <a:rPr lang="en-US" sz="900" kern="1200" smtClean="0">
              <a:solidFill>
                <a:schemeClr val="bg1"/>
              </a:solidFill>
              <a:latin typeface="Times New Roman" pitchFamily="18" charset="0"/>
              <a:cs typeface="Times New Roman" pitchFamily="18" charset="0"/>
            </a:rPr>
            <a:t> </a:t>
          </a:r>
          <a:endParaRPr lang="en-US" sz="900" kern="1200">
            <a:solidFill>
              <a:schemeClr val="bg1"/>
            </a:solidFill>
            <a:latin typeface="Times New Roman" pitchFamily="18" charset="0"/>
            <a:cs typeface="Times New Roman" pitchFamily="18" charset="0"/>
          </a:endParaRPr>
        </a:p>
      </dsp:txBody>
      <dsp:txXfrm rot="5400000">
        <a:off x="1549" y="167639"/>
        <a:ext cx="825177" cy="502920"/>
      </dsp:txXfrm>
    </dsp:sp>
    <dsp:sp modelId="{58DCB84C-968F-42A7-9F0B-E01F5B616E58}">
      <dsp:nvSpPr>
        <dsp:cNvPr id="0" name=""/>
        <dsp:cNvSpPr/>
      </dsp:nvSpPr>
      <dsp:spPr>
        <a:xfrm rot="16200000">
          <a:off x="882102" y="6511"/>
          <a:ext cx="838200" cy="825177"/>
        </a:xfrm>
        <a:prstGeom prst="flowChartManualOperation">
          <a:avLst/>
        </a:prstGeom>
        <a:solidFill>
          <a:schemeClr val="accent5">
            <a:alpha val="90000"/>
            <a:hueOff val="0"/>
            <a:satOff val="0"/>
            <a:lumOff val="0"/>
            <a:alphaOff val="-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II. THIẾT KẾ SLIDE:</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888614" y="167639"/>
        <a:ext cx="825177" cy="502920"/>
      </dsp:txXfrm>
    </dsp:sp>
    <dsp:sp modelId="{61DAFB8E-2FFC-4AC1-9AA8-B1400AE89F74}">
      <dsp:nvSpPr>
        <dsp:cNvPr id="0" name=""/>
        <dsp:cNvSpPr/>
      </dsp:nvSpPr>
      <dsp:spPr>
        <a:xfrm rot="16200000">
          <a:off x="1769168" y="6511"/>
          <a:ext cx="838200" cy="825177"/>
        </a:xfrm>
        <a:prstGeom prst="flowChartManualOperation">
          <a:avLst/>
        </a:prstGeom>
        <a:solidFill>
          <a:schemeClr val="accent5">
            <a:alpha val="90000"/>
            <a:hueOff val="0"/>
            <a:satOff val="0"/>
            <a:lumOff val="0"/>
            <a:alphaOff val="-1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III. LÀM VIỆC VỚI VĂN BẢN:</a:t>
          </a:r>
          <a:endParaRPr lang="en-US" sz="900" kern="1200">
            <a:latin typeface="Times New Roman" pitchFamily="18" charset="0"/>
            <a:cs typeface="Times New Roman" pitchFamily="18" charset="0"/>
          </a:endParaRPr>
        </a:p>
      </dsp:txBody>
      <dsp:txXfrm rot="5400000">
        <a:off x="1775680" y="167639"/>
        <a:ext cx="825177" cy="502920"/>
      </dsp:txXfrm>
    </dsp:sp>
    <dsp:sp modelId="{E919CBFD-C286-4895-BEDC-9ED343429E38}">
      <dsp:nvSpPr>
        <dsp:cNvPr id="0" name=""/>
        <dsp:cNvSpPr/>
      </dsp:nvSpPr>
      <dsp:spPr>
        <a:xfrm rot="16200000">
          <a:off x="2656234" y="6511"/>
          <a:ext cx="838200" cy="825177"/>
        </a:xfrm>
        <a:prstGeom prst="flowChartManualOperation">
          <a:avLst/>
        </a:prstGeom>
        <a:solidFill>
          <a:schemeClr val="accent5">
            <a:alpha val="90000"/>
            <a:hueOff val="0"/>
            <a:satOff val="0"/>
            <a:lumOff val="0"/>
            <a:alphaOff val="-1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IV. CHÈN CÁC ĐỐI TƯỢNG</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2662746" y="167639"/>
        <a:ext cx="825177" cy="502920"/>
      </dsp:txXfrm>
    </dsp:sp>
    <dsp:sp modelId="{61EE2694-D062-4559-B841-9FB38B9EB270}">
      <dsp:nvSpPr>
        <dsp:cNvPr id="0" name=""/>
        <dsp:cNvSpPr/>
      </dsp:nvSpPr>
      <dsp:spPr>
        <a:xfrm rot="16200000">
          <a:off x="3543300" y="6511"/>
          <a:ext cx="838200" cy="825177"/>
        </a:xfrm>
        <a:prstGeom prst="flowChartManualOperation">
          <a:avLst/>
        </a:prstGeom>
        <a:solidFill>
          <a:schemeClr val="accent5">
            <a:alpha val="90000"/>
            <a:hueOff val="0"/>
            <a:satOff val="0"/>
            <a:lumOff val="0"/>
            <a:alphaOff val="-2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 TẠO HIỆU ỨNG:</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3549812" y="167639"/>
        <a:ext cx="825177" cy="502920"/>
      </dsp:txXfrm>
    </dsp:sp>
    <dsp:sp modelId="{C1E1A8BA-0118-4409-A9AB-4C9DE9AB1403}">
      <dsp:nvSpPr>
        <dsp:cNvPr id="0" name=""/>
        <dsp:cNvSpPr/>
      </dsp:nvSpPr>
      <dsp:spPr>
        <a:xfrm rot="16200000">
          <a:off x="4430365" y="6511"/>
          <a:ext cx="838200" cy="825177"/>
        </a:xfrm>
        <a:prstGeom prst="flowChartManualOperation">
          <a:avLst/>
        </a:prstGeom>
        <a:solidFill>
          <a:schemeClr val="accent5">
            <a:alpha val="90000"/>
            <a:hueOff val="0"/>
            <a:satOff val="0"/>
            <a:lumOff val="0"/>
            <a:alphaOff val="-2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VI. LIÊN KẾT:</a:t>
          </a:r>
          <a:endParaRPr lang="en-US" sz="900" kern="1200">
            <a:latin typeface="Times New Roman" pitchFamily="18" charset="0"/>
            <a:cs typeface="Times New Roman" pitchFamily="18" charset="0"/>
          </a:endParaRPr>
        </a:p>
      </dsp:txBody>
      <dsp:txXfrm rot="5400000">
        <a:off x="4436877" y="167639"/>
        <a:ext cx="825177" cy="502920"/>
      </dsp:txXfrm>
    </dsp:sp>
    <dsp:sp modelId="{EC268177-E7F6-44E6-A966-78CFF1577F63}">
      <dsp:nvSpPr>
        <dsp:cNvPr id="0" name=""/>
        <dsp:cNvSpPr/>
      </dsp:nvSpPr>
      <dsp:spPr>
        <a:xfrm rot="16200000">
          <a:off x="5317431" y="6511"/>
          <a:ext cx="838200" cy="825177"/>
        </a:xfrm>
        <a:prstGeom prst="flowChartManualOperation">
          <a:avLst/>
        </a:prstGeom>
        <a:solidFill>
          <a:schemeClr val="accent5">
            <a:alpha val="90000"/>
            <a:hueOff val="0"/>
            <a:satOff val="0"/>
            <a:lumOff val="0"/>
            <a:alphaOff val="-3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VII. TRÌNH CHIẾU:</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5323943" y="167639"/>
        <a:ext cx="825177" cy="502920"/>
      </dsp:txXfrm>
    </dsp:sp>
    <dsp:sp modelId="{F03FDE2E-83DB-4064-B769-085437642FF5}">
      <dsp:nvSpPr>
        <dsp:cNvPr id="0" name=""/>
        <dsp:cNvSpPr/>
      </dsp:nvSpPr>
      <dsp:spPr>
        <a:xfrm rot="16200000">
          <a:off x="6204497" y="6511"/>
          <a:ext cx="838200" cy="825177"/>
        </a:xfrm>
        <a:prstGeom prst="flowChartManualOperation">
          <a:avLst/>
        </a:prstGeom>
        <a:solidFill>
          <a:schemeClr val="accent5">
            <a:alpha val="90000"/>
            <a:hueOff val="0"/>
            <a:satOff val="0"/>
            <a:lumOff val="0"/>
            <a:alphaOff val="-3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VII. ĐÓNG GÓI SẢN PHẨM:</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6211009" y="167639"/>
        <a:ext cx="825177" cy="502920"/>
      </dsp:txXfrm>
    </dsp:sp>
    <dsp:sp modelId="{750DE71A-A005-4794-B731-88DE7323F0C5}">
      <dsp:nvSpPr>
        <dsp:cNvPr id="0" name=""/>
        <dsp:cNvSpPr/>
      </dsp:nvSpPr>
      <dsp:spPr>
        <a:xfrm rot="16200000">
          <a:off x="7091563" y="6511"/>
          <a:ext cx="838200" cy="825177"/>
        </a:xfrm>
        <a:prstGeom prst="flowChartManualOperation">
          <a:avLst/>
        </a:prstGeom>
        <a:solidFill>
          <a:schemeClr val="accent5">
            <a:alpha val="90000"/>
            <a:hueOff val="0"/>
            <a:satOff val="0"/>
            <a:lumOff val="0"/>
            <a:alphaOff val="-4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VIII. CHÈN VIOLET VÀO PP</a:t>
          </a:r>
          <a:endParaRPr lang="en-US" sz="900" kern="1200">
            <a:latin typeface="Times New Roman" pitchFamily="18" charset="0"/>
            <a:cs typeface="Times New Roman" pitchFamily="18" charset="0"/>
          </a:endParaRPr>
        </a:p>
      </dsp:txBody>
      <dsp:txXfrm rot="5400000">
        <a:off x="7098075" y="167639"/>
        <a:ext cx="825177" cy="5029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6317D-1C79-45C7-B764-1F4C5D197F8B}">
      <dsp:nvSpPr>
        <dsp:cNvPr id="0" name=""/>
        <dsp:cNvSpPr/>
      </dsp:nvSpPr>
      <dsp:spPr>
        <a:xfrm rot="16200000">
          <a:off x="-4963" y="6511"/>
          <a:ext cx="838200" cy="825177"/>
        </a:xfrm>
        <a:prstGeom prst="flowChartManualOperation">
          <a:avLst/>
        </a:prstGeom>
        <a:solidFill>
          <a:schemeClr val="accent5">
            <a:alpha val="9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I. CÁC THAO TÁC VỚI MỘT TRÌNH DIỄN</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1549" y="167639"/>
        <a:ext cx="825177" cy="502920"/>
      </dsp:txXfrm>
    </dsp:sp>
    <dsp:sp modelId="{58DCB84C-968F-42A7-9F0B-E01F5B616E58}">
      <dsp:nvSpPr>
        <dsp:cNvPr id="0" name=""/>
        <dsp:cNvSpPr/>
      </dsp:nvSpPr>
      <dsp:spPr>
        <a:xfrm rot="16200000">
          <a:off x="882102" y="6511"/>
          <a:ext cx="838200" cy="825177"/>
        </a:xfrm>
        <a:prstGeom prst="flowChartManualOperation">
          <a:avLst/>
        </a:prstGeom>
        <a:solidFill>
          <a:schemeClr val="accent5">
            <a:alpha val="90000"/>
            <a:hueOff val="0"/>
            <a:satOff val="0"/>
            <a:lumOff val="0"/>
            <a:alphaOff val="-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II. THIẾT KẾ SLIDE:</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888614" y="167639"/>
        <a:ext cx="825177" cy="502920"/>
      </dsp:txXfrm>
    </dsp:sp>
    <dsp:sp modelId="{61DAFB8E-2FFC-4AC1-9AA8-B1400AE89F74}">
      <dsp:nvSpPr>
        <dsp:cNvPr id="0" name=""/>
        <dsp:cNvSpPr/>
      </dsp:nvSpPr>
      <dsp:spPr>
        <a:xfrm rot="16200000">
          <a:off x="1769168" y="6511"/>
          <a:ext cx="838200" cy="825177"/>
        </a:xfrm>
        <a:prstGeom prst="flowChartManualOperation">
          <a:avLst/>
        </a:prstGeom>
        <a:solidFill>
          <a:schemeClr val="accent5">
            <a:alpha val="90000"/>
            <a:hueOff val="0"/>
            <a:satOff val="0"/>
            <a:lumOff val="0"/>
            <a:alphaOff val="-1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III. LÀM VIỆC VỚI VĂN BẢN:</a:t>
          </a:r>
          <a:endParaRPr lang="en-US" sz="900" kern="1200">
            <a:latin typeface="Times New Roman" pitchFamily="18" charset="0"/>
            <a:cs typeface="Times New Roman" pitchFamily="18" charset="0"/>
          </a:endParaRPr>
        </a:p>
      </dsp:txBody>
      <dsp:txXfrm rot="5400000">
        <a:off x="1775680" y="167639"/>
        <a:ext cx="825177" cy="502920"/>
      </dsp:txXfrm>
    </dsp:sp>
    <dsp:sp modelId="{E919CBFD-C286-4895-BEDC-9ED343429E38}">
      <dsp:nvSpPr>
        <dsp:cNvPr id="0" name=""/>
        <dsp:cNvSpPr/>
      </dsp:nvSpPr>
      <dsp:spPr>
        <a:xfrm rot="16200000">
          <a:off x="2656234" y="6511"/>
          <a:ext cx="838200" cy="825177"/>
        </a:xfrm>
        <a:prstGeom prst="flowChartManualOperation">
          <a:avLst/>
        </a:prstGeom>
        <a:solidFill>
          <a:schemeClr val="accent5">
            <a:alpha val="90000"/>
            <a:hueOff val="0"/>
            <a:satOff val="0"/>
            <a:lumOff val="0"/>
            <a:alphaOff val="-1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IV. CHÈN CÁC ĐỐI TƯỢNG</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2662746" y="167639"/>
        <a:ext cx="825177" cy="502920"/>
      </dsp:txXfrm>
    </dsp:sp>
    <dsp:sp modelId="{61EE2694-D062-4559-B841-9FB38B9EB270}">
      <dsp:nvSpPr>
        <dsp:cNvPr id="0" name=""/>
        <dsp:cNvSpPr/>
      </dsp:nvSpPr>
      <dsp:spPr>
        <a:xfrm rot="16200000">
          <a:off x="3543300" y="6511"/>
          <a:ext cx="838200" cy="825177"/>
        </a:xfrm>
        <a:prstGeom prst="flowChartManualOperation">
          <a:avLst/>
        </a:prstGeom>
        <a:solidFill>
          <a:schemeClr val="accent5">
            <a:alpha val="90000"/>
            <a:hueOff val="0"/>
            <a:satOff val="0"/>
            <a:lumOff val="0"/>
            <a:alphaOff val="-2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 TẠO HIỆU ỨNG:</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3549812" y="167639"/>
        <a:ext cx="825177" cy="502920"/>
      </dsp:txXfrm>
    </dsp:sp>
    <dsp:sp modelId="{C1E1A8BA-0118-4409-A9AB-4C9DE9AB1403}">
      <dsp:nvSpPr>
        <dsp:cNvPr id="0" name=""/>
        <dsp:cNvSpPr/>
      </dsp:nvSpPr>
      <dsp:spPr>
        <a:xfrm rot="16200000">
          <a:off x="4430365" y="6511"/>
          <a:ext cx="838200" cy="825177"/>
        </a:xfrm>
        <a:prstGeom prst="flowChartManualOperation">
          <a:avLst/>
        </a:prstGeom>
        <a:solidFill>
          <a:srgbClr val="C00000">
            <a:alpha val="65000"/>
          </a:srgb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VI. LIÊN KẾT:</a:t>
          </a:r>
          <a:endParaRPr lang="en-US" sz="900" kern="1200">
            <a:latin typeface="Times New Roman" pitchFamily="18" charset="0"/>
            <a:cs typeface="Times New Roman" pitchFamily="18" charset="0"/>
          </a:endParaRPr>
        </a:p>
      </dsp:txBody>
      <dsp:txXfrm rot="5400000">
        <a:off x="4436877" y="167639"/>
        <a:ext cx="825177" cy="502920"/>
      </dsp:txXfrm>
    </dsp:sp>
    <dsp:sp modelId="{EC268177-E7F6-44E6-A966-78CFF1577F63}">
      <dsp:nvSpPr>
        <dsp:cNvPr id="0" name=""/>
        <dsp:cNvSpPr/>
      </dsp:nvSpPr>
      <dsp:spPr>
        <a:xfrm rot="16200000">
          <a:off x="5317431" y="6511"/>
          <a:ext cx="838200" cy="825177"/>
        </a:xfrm>
        <a:prstGeom prst="flowChartManualOperation">
          <a:avLst/>
        </a:prstGeom>
        <a:solidFill>
          <a:schemeClr val="accent5">
            <a:alpha val="90000"/>
            <a:hueOff val="0"/>
            <a:satOff val="0"/>
            <a:lumOff val="0"/>
            <a:alphaOff val="-3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VII. TRÌNH CHIẾU:</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5323943" y="167639"/>
        <a:ext cx="825177" cy="502920"/>
      </dsp:txXfrm>
    </dsp:sp>
    <dsp:sp modelId="{F03FDE2E-83DB-4064-B769-085437642FF5}">
      <dsp:nvSpPr>
        <dsp:cNvPr id="0" name=""/>
        <dsp:cNvSpPr/>
      </dsp:nvSpPr>
      <dsp:spPr>
        <a:xfrm rot="16200000">
          <a:off x="6204497" y="6511"/>
          <a:ext cx="838200" cy="825177"/>
        </a:xfrm>
        <a:prstGeom prst="flowChartManualOperation">
          <a:avLst/>
        </a:prstGeom>
        <a:solidFill>
          <a:schemeClr val="accent5">
            <a:alpha val="90000"/>
            <a:hueOff val="0"/>
            <a:satOff val="0"/>
            <a:lumOff val="0"/>
            <a:alphaOff val="-3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VII. ĐÓNG GÓI SẢN PHẨM:</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6211009" y="167639"/>
        <a:ext cx="825177" cy="502920"/>
      </dsp:txXfrm>
    </dsp:sp>
    <dsp:sp modelId="{750DE71A-A005-4794-B731-88DE7323F0C5}">
      <dsp:nvSpPr>
        <dsp:cNvPr id="0" name=""/>
        <dsp:cNvSpPr/>
      </dsp:nvSpPr>
      <dsp:spPr>
        <a:xfrm rot="16200000">
          <a:off x="7091563" y="6511"/>
          <a:ext cx="838200" cy="825177"/>
        </a:xfrm>
        <a:prstGeom prst="flowChartManualOperation">
          <a:avLst/>
        </a:prstGeom>
        <a:solidFill>
          <a:schemeClr val="accent5">
            <a:alpha val="90000"/>
            <a:hueOff val="0"/>
            <a:satOff val="0"/>
            <a:lumOff val="0"/>
            <a:alphaOff val="-4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VIII. CHÈN VIOLET VÀO PP</a:t>
          </a:r>
          <a:endParaRPr lang="en-US" sz="900" kern="1200">
            <a:latin typeface="Times New Roman" pitchFamily="18" charset="0"/>
            <a:cs typeface="Times New Roman" pitchFamily="18" charset="0"/>
          </a:endParaRPr>
        </a:p>
      </dsp:txBody>
      <dsp:txXfrm rot="5400000">
        <a:off x="7098075" y="167639"/>
        <a:ext cx="825177" cy="5029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6317D-1C79-45C7-B764-1F4C5D197F8B}">
      <dsp:nvSpPr>
        <dsp:cNvPr id="0" name=""/>
        <dsp:cNvSpPr/>
      </dsp:nvSpPr>
      <dsp:spPr>
        <a:xfrm rot="16200000">
          <a:off x="-4963" y="6511"/>
          <a:ext cx="838200" cy="825177"/>
        </a:xfrm>
        <a:prstGeom prst="flowChartManualOperation">
          <a:avLst/>
        </a:prstGeom>
        <a:solidFill>
          <a:schemeClr val="accent5">
            <a:alpha val="9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I. CÁC THAO TÁC VỚI MỘT TRÌNH DIỄN</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1549" y="167639"/>
        <a:ext cx="825177" cy="502920"/>
      </dsp:txXfrm>
    </dsp:sp>
    <dsp:sp modelId="{58DCB84C-968F-42A7-9F0B-E01F5B616E58}">
      <dsp:nvSpPr>
        <dsp:cNvPr id="0" name=""/>
        <dsp:cNvSpPr/>
      </dsp:nvSpPr>
      <dsp:spPr>
        <a:xfrm rot="16200000">
          <a:off x="882102" y="6511"/>
          <a:ext cx="838200" cy="825177"/>
        </a:xfrm>
        <a:prstGeom prst="flowChartManualOperation">
          <a:avLst/>
        </a:prstGeom>
        <a:solidFill>
          <a:schemeClr val="accent5">
            <a:alpha val="90000"/>
            <a:hueOff val="0"/>
            <a:satOff val="0"/>
            <a:lumOff val="0"/>
            <a:alphaOff val="-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II. THIẾT KẾ SLIDE:</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888614" y="167639"/>
        <a:ext cx="825177" cy="502920"/>
      </dsp:txXfrm>
    </dsp:sp>
    <dsp:sp modelId="{61DAFB8E-2FFC-4AC1-9AA8-B1400AE89F74}">
      <dsp:nvSpPr>
        <dsp:cNvPr id="0" name=""/>
        <dsp:cNvSpPr/>
      </dsp:nvSpPr>
      <dsp:spPr>
        <a:xfrm rot="16200000">
          <a:off x="1769168" y="6511"/>
          <a:ext cx="838200" cy="825177"/>
        </a:xfrm>
        <a:prstGeom prst="flowChartManualOperation">
          <a:avLst/>
        </a:prstGeom>
        <a:solidFill>
          <a:schemeClr val="accent5">
            <a:alpha val="90000"/>
            <a:hueOff val="0"/>
            <a:satOff val="0"/>
            <a:lumOff val="0"/>
            <a:alphaOff val="-1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III. LÀM VIỆC VỚI VĂN BẢN:</a:t>
          </a:r>
          <a:endParaRPr lang="en-US" sz="900" kern="1200">
            <a:latin typeface="Times New Roman" pitchFamily="18" charset="0"/>
            <a:cs typeface="Times New Roman" pitchFamily="18" charset="0"/>
          </a:endParaRPr>
        </a:p>
      </dsp:txBody>
      <dsp:txXfrm rot="5400000">
        <a:off x="1775680" y="167639"/>
        <a:ext cx="825177" cy="502920"/>
      </dsp:txXfrm>
    </dsp:sp>
    <dsp:sp modelId="{E919CBFD-C286-4895-BEDC-9ED343429E38}">
      <dsp:nvSpPr>
        <dsp:cNvPr id="0" name=""/>
        <dsp:cNvSpPr/>
      </dsp:nvSpPr>
      <dsp:spPr>
        <a:xfrm rot="16200000">
          <a:off x="2656234" y="6511"/>
          <a:ext cx="838200" cy="825177"/>
        </a:xfrm>
        <a:prstGeom prst="flowChartManualOperation">
          <a:avLst/>
        </a:prstGeom>
        <a:solidFill>
          <a:schemeClr val="accent5">
            <a:alpha val="90000"/>
            <a:hueOff val="0"/>
            <a:satOff val="0"/>
            <a:lumOff val="0"/>
            <a:alphaOff val="-1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IV. CHÈN CÁC ĐỐI TƯỢNG</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2662746" y="167639"/>
        <a:ext cx="825177" cy="502920"/>
      </dsp:txXfrm>
    </dsp:sp>
    <dsp:sp modelId="{61EE2694-D062-4559-B841-9FB38B9EB270}">
      <dsp:nvSpPr>
        <dsp:cNvPr id="0" name=""/>
        <dsp:cNvSpPr/>
      </dsp:nvSpPr>
      <dsp:spPr>
        <a:xfrm rot="16200000">
          <a:off x="3543300" y="6511"/>
          <a:ext cx="838200" cy="825177"/>
        </a:xfrm>
        <a:prstGeom prst="flowChartManualOperation">
          <a:avLst/>
        </a:prstGeom>
        <a:solidFill>
          <a:schemeClr val="accent5">
            <a:alpha val="90000"/>
            <a:hueOff val="0"/>
            <a:satOff val="0"/>
            <a:lumOff val="0"/>
            <a:alphaOff val="-2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 TẠO HIỆU ỨNG:</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3549812" y="167639"/>
        <a:ext cx="825177" cy="502920"/>
      </dsp:txXfrm>
    </dsp:sp>
    <dsp:sp modelId="{C1E1A8BA-0118-4409-A9AB-4C9DE9AB1403}">
      <dsp:nvSpPr>
        <dsp:cNvPr id="0" name=""/>
        <dsp:cNvSpPr/>
      </dsp:nvSpPr>
      <dsp:spPr>
        <a:xfrm rot="16200000">
          <a:off x="4430365" y="6511"/>
          <a:ext cx="838200" cy="825177"/>
        </a:xfrm>
        <a:prstGeom prst="flowChartManualOperation">
          <a:avLst/>
        </a:prstGeom>
        <a:solidFill>
          <a:schemeClr val="accent5">
            <a:alpha val="90000"/>
            <a:hueOff val="0"/>
            <a:satOff val="0"/>
            <a:lumOff val="0"/>
            <a:alphaOff val="-2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VI. LIÊN KẾT:</a:t>
          </a:r>
          <a:endParaRPr lang="en-US" sz="900" kern="1200">
            <a:latin typeface="Times New Roman" pitchFamily="18" charset="0"/>
            <a:cs typeface="Times New Roman" pitchFamily="18" charset="0"/>
          </a:endParaRPr>
        </a:p>
      </dsp:txBody>
      <dsp:txXfrm rot="5400000">
        <a:off x="4436877" y="167639"/>
        <a:ext cx="825177" cy="502920"/>
      </dsp:txXfrm>
    </dsp:sp>
    <dsp:sp modelId="{EC268177-E7F6-44E6-A966-78CFF1577F63}">
      <dsp:nvSpPr>
        <dsp:cNvPr id="0" name=""/>
        <dsp:cNvSpPr/>
      </dsp:nvSpPr>
      <dsp:spPr>
        <a:xfrm rot="16200000">
          <a:off x="5317431" y="6511"/>
          <a:ext cx="838200" cy="825177"/>
        </a:xfrm>
        <a:prstGeom prst="flowChartManualOperation">
          <a:avLst/>
        </a:prstGeom>
        <a:solidFill>
          <a:srgbClr val="C00000">
            <a:alpha val="60000"/>
          </a:srgb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VII. TRÌNH CHIẾU:</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5323943" y="167639"/>
        <a:ext cx="825177" cy="502920"/>
      </dsp:txXfrm>
    </dsp:sp>
    <dsp:sp modelId="{F03FDE2E-83DB-4064-B769-085437642FF5}">
      <dsp:nvSpPr>
        <dsp:cNvPr id="0" name=""/>
        <dsp:cNvSpPr/>
      </dsp:nvSpPr>
      <dsp:spPr>
        <a:xfrm rot="16200000">
          <a:off x="6204497" y="6511"/>
          <a:ext cx="838200" cy="825177"/>
        </a:xfrm>
        <a:prstGeom prst="flowChartManualOperation">
          <a:avLst/>
        </a:prstGeom>
        <a:solidFill>
          <a:schemeClr val="accent5">
            <a:alpha val="90000"/>
            <a:hueOff val="0"/>
            <a:satOff val="0"/>
            <a:lumOff val="0"/>
            <a:alphaOff val="-3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VII. ĐÓNG GÓI SẢN PHẨM:</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6211009" y="167639"/>
        <a:ext cx="825177" cy="502920"/>
      </dsp:txXfrm>
    </dsp:sp>
    <dsp:sp modelId="{750DE71A-A005-4794-B731-88DE7323F0C5}">
      <dsp:nvSpPr>
        <dsp:cNvPr id="0" name=""/>
        <dsp:cNvSpPr/>
      </dsp:nvSpPr>
      <dsp:spPr>
        <a:xfrm rot="16200000">
          <a:off x="7091563" y="6511"/>
          <a:ext cx="838200" cy="825177"/>
        </a:xfrm>
        <a:prstGeom prst="flowChartManualOperation">
          <a:avLst/>
        </a:prstGeom>
        <a:solidFill>
          <a:schemeClr val="accent5">
            <a:alpha val="90000"/>
            <a:hueOff val="0"/>
            <a:satOff val="0"/>
            <a:lumOff val="0"/>
            <a:alphaOff val="-4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VIII. CHÈN VIOLET VÀO PP</a:t>
          </a:r>
          <a:endParaRPr lang="en-US" sz="900" kern="1200">
            <a:latin typeface="Times New Roman" pitchFamily="18" charset="0"/>
            <a:cs typeface="Times New Roman" pitchFamily="18" charset="0"/>
          </a:endParaRPr>
        </a:p>
      </dsp:txBody>
      <dsp:txXfrm rot="5400000">
        <a:off x="7098075" y="167639"/>
        <a:ext cx="825177" cy="5029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6317D-1C79-45C7-B764-1F4C5D197F8B}">
      <dsp:nvSpPr>
        <dsp:cNvPr id="0" name=""/>
        <dsp:cNvSpPr/>
      </dsp:nvSpPr>
      <dsp:spPr>
        <a:xfrm rot="16200000">
          <a:off x="-4963" y="6511"/>
          <a:ext cx="838200" cy="825177"/>
        </a:xfrm>
        <a:prstGeom prst="flowChartManualOperation">
          <a:avLst/>
        </a:prstGeom>
        <a:solidFill>
          <a:schemeClr val="accent5">
            <a:alpha val="9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I. CÁC THAO TÁC VỚI MỘT TRÌNH DIỄN</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1549" y="167639"/>
        <a:ext cx="825177" cy="502920"/>
      </dsp:txXfrm>
    </dsp:sp>
    <dsp:sp modelId="{58DCB84C-968F-42A7-9F0B-E01F5B616E58}">
      <dsp:nvSpPr>
        <dsp:cNvPr id="0" name=""/>
        <dsp:cNvSpPr/>
      </dsp:nvSpPr>
      <dsp:spPr>
        <a:xfrm rot="16200000">
          <a:off x="882102" y="6511"/>
          <a:ext cx="838200" cy="825177"/>
        </a:xfrm>
        <a:prstGeom prst="flowChartManualOperation">
          <a:avLst/>
        </a:prstGeom>
        <a:solidFill>
          <a:schemeClr val="accent5">
            <a:alpha val="90000"/>
            <a:hueOff val="0"/>
            <a:satOff val="0"/>
            <a:lumOff val="0"/>
            <a:alphaOff val="-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II. THIẾT KẾ SLIDE:</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888614" y="167639"/>
        <a:ext cx="825177" cy="502920"/>
      </dsp:txXfrm>
    </dsp:sp>
    <dsp:sp modelId="{61DAFB8E-2FFC-4AC1-9AA8-B1400AE89F74}">
      <dsp:nvSpPr>
        <dsp:cNvPr id="0" name=""/>
        <dsp:cNvSpPr/>
      </dsp:nvSpPr>
      <dsp:spPr>
        <a:xfrm rot="16200000">
          <a:off x="1769168" y="6511"/>
          <a:ext cx="838200" cy="825177"/>
        </a:xfrm>
        <a:prstGeom prst="flowChartManualOperation">
          <a:avLst/>
        </a:prstGeom>
        <a:solidFill>
          <a:schemeClr val="accent5">
            <a:alpha val="90000"/>
            <a:hueOff val="0"/>
            <a:satOff val="0"/>
            <a:lumOff val="0"/>
            <a:alphaOff val="-1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III. LÀM VIỆC VỚI VĂN BẢN:</a:t>
          </a:r>
          <a:endParaRPr lang="en-US" sz="900" kern="1200">
            <a:latin typeface="Times New Roman" pitchFamily="18" charset="0"/>
            <a:cs typeface="Times New Roman" pitchFamily="18" charset="0"/>
          </a:endParaRPr>
        </a:p>
      </dsp:txBody>
      <dsp:txXfrm rot="5400000">
        <a:off x="1775680" y="167639"/>
        <a:ext cx="825177" cy="502920"/>
      </dsp:txXfrm>
    </dsp:sp>
    <dsp:sp modelId="{E919CBFD-C286-4895-BEDC-9ED343429E38}">
      <dsp:nvSpPr>
        <dsp:cNvPr id="0" name=""/>
        <dsp:cNvSpPr/>
      </dsp:nvSpPr>
      <dsp:spPr>
        <a:xfrm rot="16200000">
          <a:off x="2656234" y="6511"/>
          <a:ext cx="838200" cy="825177"/>
        </a:xfrm>
        <a:prstGeom prst="flowChartManualOperation">
          <a:avLst/>
        </a:prstGeom>
        <a:solidFill>
          <a:schemeClr val="accent5">
            <a:alpha val="90000"/>
            <a:hueOff val="0"/>
            <a:satOff val="0"/>
            <a:lumOff val="0"/>
            <a:alphaOff val="-1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IV. CHÈN CÁC ĐỐI TƯỢNG</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2662746" y="167639"/>
        <a:ext cx="825177" cy="502920"/>
      </dsp:txXfrm>
    </dsp:sp>
    <dsp:sp modelId="{61EE2694-D062-4559-B841-9FB38B9EB270}">
      <dsp:nvSpPr>
        <dsp:cNvPr id="0" name=""/>
        <dsp:cNvSpPr/>
      </dsp:nvSpPr>
      <dsp:spPr>
        <a:xfrm rot="16200000">
          <a:off x="3543300" y="6511"/>
          <a:ext cx="838200" cy="825177"/>
        </a:xfrm>
        <a:prstGeom prst="flowChartManualOperation">
          <a:avLst/>
        </a:prstGeom>
        <a:solidFill>
          <a:schemeClr val="accent5">
            <a:alpha val="90000"/>
            <a:hueOff val="0"/>
            <a:satOff val="0"/>
            <a:lumOff val="0"/>
            <a:alphaOff val="-2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 TẠO HIỆU ỨNG:</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3549812" y="167639"/>
        <a:ext cx="825177" cy="502920"/>
      </dsp:txXfrm>
    </dsp:sp>
    <dsp:sp modelId="{C1E1A8BA-0118-4409-A9AB-4C9DE9AB1403}">
      <dsp:nvSpPr>
        <dsp:cNvPr id="0" name=""/>
        <dsp:cNvSpPr/>
      </dsp:nvSpPr>
      <dsp:spPr>
        <a:xfrm rot="16200000">
          <a:off x="4430365" y="6511"/>
          <a:ext cx="838200" cy="825177"/>
        </a:xfrm>
        <a:prstGeom prst="flowChartManualOperation">
          <a:avLst/>
        </a:prstGeom>
        <a:solidFill>
          <a:schemeClr val="accent5">
            <a:alpha val="90000"/>
            <a:hueOff val="0"/>
            <a:satOff val="0"/>
            <a:lumOff val="0"/>
            <a:alphaOff val="-2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VI. LIÊN KẾT:</a:t>
          </a:r>
          <a:endParaRPr lang="en-US" sz="900" kern="1200">
            <a:latin typeface="Times New Roman" pitchFamily="18" charset="0"/>
            <a:cs typeface="Times New Roman" pitchFamily="18" charset="0"/>
          </a:endParaRPr>
        </a:p>
      </dsp:txBody>
      <dsp:txXfrm rot="5400000">
        <a:off x="4436877" y="167639"/>
        <a:ext cx="825177" cy="502920"/>
      </dsp:txXfrm>
    </dsp:sp>
    <dsp:sp modelId="{EC268177-E7F6-44E6-A966-78CFF1577F63}">
      <dsp:nvSpPr>
        <dsp:cNvPr id="0" name=""/>
        <dsp:cNvSpPr/>
      </dsp:nvSpPr>
      <dsp:spPr>
        <a:xfrm rot="16200000">
          <a:off x="5317431" y="6511"/>
          <a:ext cx="838200" cy="825177"/>
        </a:xfrm>
        <a:prstGeom prst="flowChartManualOperation">
          <a:avLst/>
        </a:prstGeom>
        <a:solidFill>
          <a:schemeClr val="accent5">
            <a:alpha val="90000"/>
            <a:hueOff val="0"/>
            <a:satOff val="0"/>
            <a:lumOff val="0"/>
            <a:alphaOff val="-3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VII. TRÌNH CHIẾU:</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5323943" y="167639"/>
        <a:ext cx="825177" cy="502920"/>
      </dsp:txXfrm>
    </dsp:sp>
    <dsp:sp modelId="{F03FDE2E-83DB-4064-B769-085437642FF5}">
      <dsp:nvSpPr>
        <dsp:cNvPr id="0" name=""/>
        <dsp:cNvSpPr/>
      </dsp:nvSpPr>
      <dsp:spPr>
        <a:xfrm rot="16200000">
          <a:off x="6204497" y="6511"/>
          <a:ext cx="838200" cy="825177"/>
        </a:xfrm>
        <a:prstGeom prst="flowChartManualOperation">
          <a:avLst/>
        </a:prstGeom>
        <a:solidFill>
          <a:srgbClr val="C00000">
            <a:alpha val="55000"/>
          </a:srgb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VII. ĐÓNG GÓI SẢN PHẨM:</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6211009" y="167639"/>
        <a:ext cx="825177" cy="502920"/>
      </dsp:txXfrm>
    </dsp:sp>
    <dsp:sp modelId="{750DE71A-A005-4794-B731-88DE7323F0C5}">
      <dsp:nvSpPr>
        <dsp:cNvPr id="0" name=""/>
        <dsp:cNvSpPr/>
      </dsp:nvSpPr>
      <dsp:spPr>
        <a:xfrm rot="16200000">
          <a:off x="7091563" y="6511"/>
          <a:ext cx="838200" cy="825177"/>
        </a:xfrm>
        <a:prstGeom prst="flowChartManualOperation">
          <a:avLst/>
        </a:prstGeom>
        <a:solidFill>
          <a:schemeClr val="accent5">
            <a:alpha val="90000"/>
            <a:hueOff val="0"/>
            <a:satOff val="0"/>
            <a:lumOff val="0"/>
            <a:alphaOff val="-4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VIII. CHÈN VIOLET VÀO PP</a:t>
          </a:r>
          <a:endParaRPr lang="en-US" sz="900" kern="1200">
            <a:latin typeface="Times New Roman" pitchFamily="18" charset="0"/>
            <a:cs typeface="Times New Roman" pitchFamily="18" charset="0"/>
          </a:endParaRPr>
        </a:p>
      </dsp:txBody>
      <dsp:txXfrm rot="5400000">
        <a:off x="7098075" y="167639"/>
        <a:ext cx="825177" cy="50292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6317D-1C79-45C7-B764-1F4C5D197F8B}">
      <dsp:nvSpPr>
        <dsp:cNvPr id="0" name=""/>
        <dsp:cNvSpPr/>
      </dsp:nvSpPr>
      <dsp:spPr>
        <a:xfrm rot="16200000">
          <a:off x="-4963" y="6511"/>
          <a:ext cx="838200" cy="825177"/>
        </a:xfrm>
        <a:prstGeom prst="flowChartManualOperation">
          <a:avLst/>
        </a:prstGeom>
        <a:solidFill>
          <a:schemeClr val="accent5">
            <a:alpha val="9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I. CÁC THAO TÁC VỚI MỘT TRÌNH DIỄN</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1549" y="167639"/>
        <a:ext cx="825177" cy="502920"/>
      </dsp:txXfrm>
    </dsp:sp>
    <dsp:sp modelId="{58DCB84C-968F-42A7-9F0B-E01F5B616E58}">
      <dsp:nvSpPr>
        <dsp:cNvPr id="0" name=""/>
        <dsp:cNvSpPr/>
      </dsp:nvSpPr>
      <dsp:spPr>
        <a:xfrm rot="16200000">
          <a:off x="882102" y="6511"/>
          <a:ext cx="838200" cy="825177"/>
        </a:xfrm>
        <a:prstGeom prst="flowChartManualOperation">
          <a:avLst/>
        </a:prstGeom>
        <a:solidFill>
          <a:schemeClr val="accent5">
            <a:alpha val="90000"/>
            <a:hueOff val="0"/>
            <a:satOff val="0"/>
            <a:lumOff val="0"/>
            <a:alphaOff val="-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II. THIẾT KẾ SLIDE:</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888614" y="167639"/>
        <a:ext cx="825177" cy="502920"/>
      </dsp:txXfrm>
    </dsp:sp>
    <dsp:sp modelId="{61DAFB8E-2FFC-4AC1-9AA8-B1400AE89F74}">
      <dsp:nvSpPr>
        <dsp:cNvPr id="0" name=""/>
        <dsp:cNvSpPr/>
      </dsp:nvSpPr>
      <dsp:spPr>
        <a:xfrm rot="16200000">
          <a:off x="1769168" y="6511"/>
          <a:ext cx="838200" cy="825177"/>
        </a:xfrm>
        <a:prstGeom prst="flowChartManualOperation">
          <a:avLst/>
        </a:prstGeom>
        <a:solidFill>
          <a:schemeClr val="accent5">
            <a:alpha val="90000"/>
            <a:hueOff val="0"/>
            <a:satOff val="0"/>
            <a:lumOff val="0"/>
            <a:alphaOff val="-1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III. LÀM VIỆC VỚI VĂN BẢN:</a:t>
          </a:r>
          <a:endParaRPr lang="en-US" sz="900" kern="1200">
            <a:latin typeface="Times New Roman" pitchFamily="18" charset="0"/>
            <a:cs typeface="Times New Roman" pitchFamily="18" charset="0"/>
          </a:endParaRPr>
        </a:p>
      </dsp:txBody>
      <dsp:txXfrm rot="5400000">
        <a:off x="1775680" y="167639"/>
        <a:ext cx="825177" cy="502920"/>
      </dsp:txXfrm>
    </dsp:sp>
    <dsp:sp modelId="{E919CBFD-C286-4895-BEDC-9ED343429E38}">
      <dsp:nvSpPr>
        <dsp:cNvPr id="0" name=""/>
        <dsp:cNvSpPr/>
      </dsp:nvSpPr>
      <dsp:spPr>
        <a:xfrm rot="16200000">
          <a:off x="2656234" y="6511"/>
          <a:ext cx="838200" cy="825177"/>
        </a:xfrm>
        <a:prstGeom prst="flowChartManualOperation">
          <a:avLst/>
        </a:prstGeom>
        <a:solidFill>
          <a:schemeClr val="accent5">
            <a:alpha val="90000"/>
            <a:hueOff val="0"/>
            <a:satOff val="0"/>
            <a:lumOff val="0"/>
            <a:alphaOff val="-1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IV. CHÈN CÁC ĐỐI TƯỢNG</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2662746" y="167639"/>
        <a:ext cx="825177" cy="502920"/>
      </dsp:txXfrm>
    </dsp:sp>
    <dsp:sp modelId="{61EE2694-D062-4559-B841-9FB38B9EB270}">
      <dsp:nvSpPr>
        <dsp:cNvPr id="0" name=""/>
        <dsp:cNvSpPr/>
      </dsp:nvSpPr>
      <dsp:spPr>
        <a:xfrm rot="16200000">
          <a:off x="3543300" y="6511"/>
          <a:ext cx="838200" cy="825177"/>
        </a:xfrm>
        <a:prstGeom prst="flowChartManualOperation">
          <a:avLst/>
        </a:prstGeom>
        <a:solidFill>
          <a:schemeClr val="accent5">
            <a:alpha val="90000"/>
            <a:hueOff val="0"/>
            <a:satOff val="0"/>
            <a:lumOff val="0"/>
            <a:alphaOff val="-2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 TẠO HIỆU ỨNG:</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3549812" y="167639"/>
        <a:ext cx="825177" cy="502920"/>
      </dsp:txXfrm>
    </dsp:sp>
    <dsp:sp modelId="{C1E1A8BA-0118-4409-A9AB-4C9DE9AB1403}">
      <dsp:nvSpPr>
        <dsp:cNvPr id="0" name=""/>
        <dsp:cNvSpPr/>
      </dsp:nvSpPr>
      <dsp:spPr>
        <a:xfrm rot="16200000">
          <a:off x="4430365" y="6511"/>
          <a:ext cx="838200" cy="825177"/>
        </a:xfrm>
        <a:prstGeom prst="flowChartManualOperation">
          <a:avLst/>
        </a:prstGeom>
        <a:solidFill>
          <a:schemeClr val="accent5">
            <a:alpha val="90000"/>
            <a:hueOff val="0"/>
            <a:satOff val="0"/>
            <a:lumOff val="0"/>
            <a:alphaOff val="-2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VI. LIÊN KẾT:</a:t>
          </a:r>
          <a:endParaRPr lang="en-US" sz="900" kern="1200">
            <a:latin typeface="Times New Roman" pitchFamily="18" charset="0"/>
            <a:cs typeface="Times New Roman" pitchFamily="18" charset="0"/>
          </a:endParaRPr>
        </a:p>
      </dsp:txBody>
      <dsp:txXfrm rot="5400000">
        <a:off x="4436877" y="167639"/>
        <a:ext cx="825177" cy="502920"/>
      </dsp:txXfrm>
    </dsp:sp>
    <dsp:sp modelId="{EC268177-E7F6-44E6-A966-78CFF1577F63}">
      <dsp:nvSpPr>
        <dsp:cNvPr id="0" name=""/>
        <dsp:cNvSpPr/>
      </dsp:nvSpPr>
      <dsp:spPr>
        <a:xfrm rot="16200000">
          <a:off x="5317431" y="6511"/>
          <a:ext cx="838200" cy="825177"/>
        </a:xfrm>
        <a:prstGeom prst="flowChartManualOperation">
          <a:avLst/>
        </a:prstGeom>
        <a:solidFill>
          <a:schemeClr val="accent5">
            <a:alpha val="90000"/>
            <a:hueOff val="0"/>
            <a:satOff val="0"/>
            <a:lumOff val="0"/>
            <a:alphaOff val="-3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VII. TRÌNH CHIẾU:</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5323943" y="167639"/>
        <a:ext cx="825177" cy="502920"/>
      </dsp:txXfrm>
    </dsp:sp>
    <dsp:sp modelId="{F03FDE2E-83DB-4064-B769-085437642FF5}">
      <dsp:nvSpPr>
        <dsp:cNvPr id="0" name=""/>
        <dsp:cNvSpPr/>
      </dsp:nvSpPr>
      <dsp:spPr>
        <a:xfrm rot="16200000">
          <a:off x="6204497" y="6511"/>
          <a:ext cx="838200" cy="825177"/>
        </a:xfrm>
        <a:prstGeom prst="flowChartManualOperation">
          <a:avLst/>
        </a:prstGeom>
        <a:solidFill>
          <a:schemeClr val="accent5">
            <a:alpha val="90000"/>
            <a:hueOff val="0"/>
            <a:satOff val="0"/>
            <a:lumOff val="0"/>
            <a:alphaOff val="-3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VII. ĐÓNG GÓI SẢN PHẨM:</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6211009" y="167639"/>
        <a:ext cx="825177" cy="502920"/>
      </dsp:txXfrm>
    </dsp:sp>
    <dsp:sp modelId="{750DE71A-A005-4794-B731-88DE7323F0C5}">
      <dsp:nvSpPr>
        <dsp:cNvPr id="0" name=""/>
        <dsp:cNvSpPr/>
      </dsp:nvSpPr>
      <dsp:spPr>
        <a:xfrm rot="16200000">
          <a:off x="7091563" y="6511"/>
          <a:ext cx="838200" cy="825177"/>
        </a:xfrm>
        <a:prstGeom prst="flowChartManualOperation">
          <a:avLst/>
        </a:prstGeom>
        <a:solidFill>
          <a:srgbClr val="C00000">
            <a:alpha val="50000"/>
          </a:srgb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VIII. CHÈN VIOLET VÀO PP</a:t>
          </a:r>
          <a:endParaRPr lang="en-US" sz="900" kern="1200">
            <a:latin typeface="Times New Roman" pitchFamily="18" charset="0"/>
            <a:cs typeface="Times New Roman" pitchFamily="18" charset="0"/>
          </a:endParaRPr>
        </a:p>
      </dsp:txBody>
      <dsp:txXfrm rot="5400000">
        <a:off x="7098075" y="167639"/>
        <a:ext cx="825177" cy="50292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6317D-1C79-45C7-B764-1F4C5D197F8B}">
      <dsp:nvSpPr>
        <dsp:cNvPr id="0" name=""/>
        <dsp:cNvSpPr/>
      </dsp:nvSpPr>
      <dsp:spPr>
        <a:xfrm rot="16200000">
          <a:off x="-4963" y="6511"/>
          <a:ext cx="838200" cy="825177"/>
        </a:xfrm>
        <a:prstGeom prst="flowChartManualOperation">
          <a:avLst/>
        </a:prstGeom>
        <a:solidFill>
          <a:schemeClr val="accent5">
            <a:alpha val="9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I. CÁC THAO TÁC VỚI MỘT TRÌNH DIỄN</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1549" y="167639"/>
        <a:ext cx="825177" cy="502920"/>
      </dsp:txXfrm>
    </dsp:sp>
    <dsp:sp modelId="{58DCB84C-968F-42A7-9F0B-E01F5B616E58}">
      <dsp:nvSpPr>
        <dsp:cNvPr id="0" name=""/>
        <dsp:cNvSpPr/>
      </dsp:nvSpPr>
      <dsp:spPr>
        <a:xfrm rot="16200000">
          <a:off x="882102" y="6511"/>
          <a:ext cx="838200" cy="825177"/>
        </a:xfrm>
        <a:prstGeom prst="flowChartManualOperation">
          <a:avLst/>
        </a:prstGeom>
        <a:solidFill>
          <a:schemeClr val="accent5">
            <a:alpha val="90000"/>
            <a:hueOff val="0"/>
            <a:satOff val="0"/>
            <a:lumOff val="0"/>
            <a:alphaOff val="-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II. THIẾT KẾ SLIDE:</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888614" y="167639"/>
        <a:ext cx="825177" cy="502920"/>
      </dsp:txXfrm>
    </dsp:sp>
    <dsp:sp modelId="{61DAFB8E-2FFC-4AC1-9AA8-B1400AE89F74}">
      <dsp:nvSpPr>
        <dsp:cNvPr id="0" name=""/>
        <dsp:cNvSpPr/>
      </dsp:nvSpPr>
      <dsp:spPr>
        <a:xfrm rot="16200000">
          <a:off x="1769168" y="6511"/>
          <a:ext cx="838200" cy="825177"/>
        </a:xfrm>
        <a:prstGeom prst="flowChartManualOperation">
          <a:avLst/>
        </a:prstGeom>
        <a:solidFill>
          <a:schemeClr val="accent5">
            <a:alpha val="90000"/>
            <a:hueOff val="0"/>
            <a:satOff val="0"/>
            <a:lumOff val="0"/>
            <a:alphaOff val="-1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III. LÀM VIỆC VỚI VĂN BẢN:</a:t>
          </a:r>
          <a:endParaRPr lang="en-US" sz="900" kern="1200">
            <a:latin typeface="Times New Roman" pitchFamily="18" charset="0"/>
            <a:cs typeface="Times New Roman" pitchFamily="18" charset="0"/>
          </a:endParaRPr>
        </a:p>
      </dsp:txBody>
      <dsp:txXfrm rot="5400000">
        <a:off x="1775680" y="167639"/>
        <a:ext cx="825177" cy="502920"/>
      </dsp:txXfrm>
    </dsp:sp>
    <dsp:sp modelId="{E919CBFD-C286-4895-BEDC-9ED343429E38}">
      <dsp:nvSpPr>
        <dsp:cNvPr id="0" name=""/>
        <dsp:cNvSpPr/>
      </dsp:nvSpPr>
      <dsp:spPr>
        <a:xfrm rot="16200000">
          <a:off x="2656234" y="6511"/>
          <a:ext cx="838200" cy="825177"/>
        </a:xfrm>
        <a:prstGeom prst="flowChartManualOperation">
          <a:avLst/>
        </a:prstGeom>
        <a:solidFill>
          <a:schemeClr val="accent5">
            <a:alpha val="90000"/>
            <a:hueOff val="0"/>
            <a:satOff val="0"/>
            <a:lumOff val="0"/>
            <a:alphaOff val="-1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IV. CHÈN CÁC ĐỐI TƯỢNG</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2662746" y="167639"/>
        <a:ext cx="825177" cy="502920"/>
      </dsp:txXfrm>
    </dsp:sp>
    <dsp:sp modelId="{61EE2694-D062-4559-B841-9FB38B9EB270}">
      <dsp:nvSpPr>
        <dsp:cNvPr id="0" name=""/>
        <dsp:cNvSpPr/>
      </dsp:nvSpPr>
      <dsp:spPr>
        <a:xfrm rot="16200000">
          <a:off x="3543300" y="6511"/>
          <a:ext cx="838200" cy="825177"/>
        </a:xfrm>
        <a:prstGeom prst="flowChartManualOperation">
          <a:avLst/>
        </a:prstGeom>
        <a:solidFill>
          <a:schemeClr val="accent5">
            <a:alpha val="90000"/>
            <a:hueOff val="0"/>
            <a:satOff val="0"/>
            <a:lumOff val="0"/>
            <a:alphaOff val="-2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 TẠO HIỆU ỨNG:</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3549812" y="167639"/>
        <a:ext cx="825177" cy="502920"/>
      </dsp:txXfrm>
    </dsp:sp>
    <dsp:sp modelId="{C1E1A8BA-0118-4409-A9AB-4C9DE9AB1403}">
      <dsp:nvSpPr>
        <dsp:cNvPr id="0" name=""/>
        <dsp:cNvSpPr/>
      </dsp:nvSpPr>
      <dsp:spPr>
        <a:xfrm rot="16200000">
          <a:off x="4430365" y="6511"/>
          <a:ext cx="838200" cy="825177"/>
        </a:xfrm>
        <a:prstGeom prst="flowChartManualOperation">
          <a:avLst/>
        </a:prstGeom>
        <a:solidFill>
          <a:schemeClr val="accent5">
            <a:alpha val="90000"/>
            <a:hueOff val="0"/>
            <a:satOff val="0"/>
            <a:lumOff val="0"/>
            <a:alphaOff val="-2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VI. LIÊN KẾT:</a:t>
          </a:r>
          <a:endParaRPr lang="en-US" sz="900" kern="1200">
            <a:latin typeface="Times New Roman" pitchFamily="18" charset="0"/>
            <a:cs typeface="Times New Roman" pitchFamily="18" charset="0"/>
          </a:endParaRPr>
        </a:p>
      </dsp:txBody>
      <dsp:txXfrm rot="5400000">
        <a:off x="4436877" y="167639"/>
        <a:ext cx="825177" cy="502920"/>
      </dsp:txXfrm>
    </dsp:sp>
    <dsp:sp modelId="{EC268177-E7F6-44E6-A966-78CFF1577F63}">
      <dsp:nvSpPr>
        <dsp:cNvPr id="0" name=""/>
        <dsp:cNvSpPr/>
      </dsp:nvSpPr>
      <dsp:spPr>
        <a:xfrm rot="16200000">
          <a:off x="5317431" y="6511"/>
          <a:ext cx="838200" cy="825177"/>
        </a:xfrm>
        <a:prstGeom prst="flowChartManualOperation">
          <a:avLst/>
        </a:prstGeom>
        <a:solidFill>
          <a:schemeClr val="accent5">
            <a:alpha val="90000"/>
            <a:hueOff val="0"/>
            <a:satOff val="0"/>
            <a:lumOff val="0"/>
            <a:alphaOff val="-3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VII. TRÌNH CHIẾU:</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5323943" y="167639"/>
        <a:ext cx="825177" cy="502920"/>
      </dsp:txXfrm>
    </dsp:sp>
    <dsp:sp modelId="{F03FDE2E-83DB-4064-B769-085437642FF5}">
      <dsp:nvSpPr>
        <dsp:cNvPr id="0" name=""/>
        <dsp:cNvSpPr/>
      </dsp:nvSpPr>
      <dsp:spPr>
        <a:xfrm rot="16200000">
          <a:off x="6204497" y="6511"/>
          <a:ext cx="838200" cy="825177"/>
        </a:xfrm>
        <a:prstGeom prst="flowChartManualOperation">
          <a:avLst/>
        </a:prstGeom>
        <a:solidFill>
          <a:schemeClr val="accent5">
            <a:alpha val="90000"/>
            <a:hueOff val="0"/>
            <a:satOff val="0"/>
            <a:lumOff val="0"/>
            <a:alphaOff val="-3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VII. ĐÓNG GÓI SẢN PHẨM:</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6211009" y="167639"/>
        <a:ext cx="825177" cy="502920"/>
      </dsp:txXfrm>
    </dsp:sp>
    <dsp:sp modelId="{750DE71A-A005-4794-B731-88DE7323F0C5}">
      <dsp:nvSpPr>
        <dsp:cNvPr id="0" name=""/>
        <dsp:cNvSpPr/>
      </dsp:nvSpPr>
      <dsp:spPr>
        <a:xfrm rot="16200000">
          <a:off x="7091563" y="6511"/>
          <a:ext cx="838200" cy="825177"/>
        </a:xfrm>
        <a:prstGeom prst="flowChartManualOperation">
          <a:avLst/>
        </a:prstGeom>
        <a:solidFill>
          <a:srgbClr val="C00000">
            <a:alpha val="50000"/>
          </a:srgb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VIII. CHÈN VIOLET VÀO PP</a:t>
          </a:r>
          <a:endParaRPr lang="en-US" sz="900" kern="1200">
            <a:latin typeface="Times New Roman" pitchFamily="18" charset="0"/>
            <a:cs typeface="Times New Roman" pitchFamily="18" charset="0"/>
          </a:endParaRPr>
        </a:p>
      </dsp:txBody>
      <dsp:txXfrm rot="5400000">
        <a:off x="7098075" y="167639"/>
        <a:ext cx="825177" cy="502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6317D-1C79-45C7-B764-1F4C5D197F8B}">
      <dsp:nvSpPr>
        <dsp:cNvPr id="0" name=""/>
        <dsp:cNvSpPr/>
      </dsp:nvSpPr>
      <dsp:spPr>
        <a:xfrm rot="16200000">
          <a:off x="-4963" y="6511"/>
          <a:ext cx="838200" cy="825177"/>
        </a:xfrm>
        <a:prstGeom prst="flowChartManualOperation">
          <a:avLst/>
        </a:prstGeom>
        <a:solidFill>
          <a:schemeClr val="accent5">
            <a:alpha val="9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I. CÁC THAO TÁC VỚI MỘT TRÌNH DIỄN</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1549" y="167639"/>
        <a:ext cx="825177" cy="502920"/>
      </dsp:txXfrm>
    </dsp:sp>
    <dsp:sp modelId="{58DCB84C-968F-42A7-9F0B-E01F5B616E58}">
      <dsp:nvSpPr>
        <dsp:cNvPr id="0" name=""/>
        <dsp:cNvSpPr/>
      </dsp:nvSpPr>
      <dsp:spPr>
        <a:xfrm rot="16200000">
          <a:off x="882102" y="6511"/>
          <a:ext cx="838200" cy="825177"/>
        </a:xfrm>
        <a:prstGeom prst="flowChartManualOperation">
          <a:avLst/>
        </a:prstGeom>
        <a:solidFill>
          <a:srgbClr val="C00000">
            <a:alpha val="85000"/>
          </a:srgb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II. THIẾT KẾ SLIDE:</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888614" y="167639"/>
        <a:ext cx="825177" cy="502920"/>
      </dsp:txXfrm>
    </dsp:sp>
    <dsp:sp modelId="{61DAFB8E-2FFC-4AC1-9AA8-B1400AE89F74}">
      <dsp:nvSpPr>
        <dsp:cNvPr id="0" name=""/>
        <dsp:cNvSpPr/>
      </dsp:nvSpPr>
      <dsp:spPr>
        <a:xfrm rot="16200000">
          <a:off x="1769168" y="6511"/>
          <a:ext cx="838200" cy="825177"/>
        </a:xfrm>
        <a:prstGeom prst="flowChartManualOperation">
          <a:avLst/>
        </a:prstGeom>
        <a:solidFill>
          <a:schemeClr val="accent5">
            <a:alpha val="90000"/>
            <a:hueOff val="0"/>
            <a:satOff val="0"/>
            <a:lumOff val="0"/>
            <a:alphaOff val="-1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III. LÀM VIỆC VỚI VĂN BẢN:</a:t>
          </a:r>
          <a:endParaRPr lang="en-US" sz="900" kern="1200">
            <a:latin typeface="Times New Roman" pitchFamily="18" charset="0"/>
            <a:cs typeface="Times New Roman" pitchFamily="18" charset="0"/>
          </a:endParaRPr>
        </a:p>
      </dsp:txBody>
      <dsp:txXfrm rot="5400000">
        <a:off x="1775680" y="167639"/>
        <a:ext cx="825177" cy="502920"/>
      </dsp:txXfrm>
    </dsp:sp>
    <dsp:sp modelId="{E919CBFD-C286-4895-BEDC-9ED343429E38}">
      <dsp:nvSpPr>
        <dsp:cNvPr id="0" name=""/>
        <dsp:cNvSpPr/>
      </dsp:nvSpPr>
      <dsp:spPr>
        <a:xfrm rot="16200000">
          <a:off x="2656234" y="6511"/>
          <a:ext cx="838200" cy="825177"/>
        </a:xfrm>
        <a:prstGeom prst="flowChartManualOperation">
          <a:avLst/>
        </a:prstGeom>
        <a:solidFill>
          <a:schemeClr val="accent5">
            <a:alpha val="90000"/>
            <a:hueOff val="0"/>
            <a:satOff val="0"/>
            <a:lumOff val="0"/>
            <a:alphaOff val="-1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IV. CHÈN CÁC ĐỐI TƯỢNG</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2662746" y="167639"/>
        <a:ext cx="825177" cy="502920"/>
      </dsp:txXfrm>
    </dsp:sp>
    <dsp:sp modelId="{61EE2694-D062-4559-B841-9FB38B9EB270}">
      <dsp:nvSpPr>
        <dsp:cNvPr id="0" name=""/>
        <dsp:cNvSpPr/>
      </dsp:nvSpPr>
      <dsp:spPr>
        <a:xfrm rot="16200000">
          <a:off x="3543300" y="6511"/>
          <a:ext cx="838200" cy="825177"/>
        </a:xfrm>
        <a:prstGeom prst="flowChartManualOperation">
          <a:avLst/>
        </a:prstGeom>
        <a:solidFill>
          <a:schemeClr val="accent5">
            <a:alpha val="90000"/>
            <a:hueOff val="0"/>
            <a:satOff val="0"/>
            <a:lumOff val="0"/>
            <a:alphaOff val="-2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 TẠO HIỆU ỨNG:</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3549812" y="167639"/>
        <a:ext cx="825177" cy="502920"/>
      </dsp:txXfrm>
    </dsp:sp>
    <dsp:sp modelId="{C1E1A8BA-0118-4409-A9AB-4C9DE9AB1403}">
      <dsp:nvSpPr>
        <dsp:cNvPr id="0" name=""/>
        <dsp:cNvSpPr/>
      </dsp:nvSpPr>
      <dsp:spPr>
        <a:xfrm rot="16200000">
          <a:off x="4430365" y="6511"/>
          <a:ext cx="838200" cy="825177"/>
        </a:xfrm>
        <a:prstGeom prst="flowChartManualOperation">
          <a:avLst/>
        </a:prstGeom>
        <a:solidFill>
          <a:schemeClr val="accent5">
            <a:alpha val="90000"/>
            <a:hueOff val="0"/>
            <a:satOff val="0"/>
            <a:lumOff val="0"/>
            <a:alphaOff val="-2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VI. LIÊN KẾT:</a:t>
          </a:r>
          <a:endParaRPr lang="en-US" sz="900" kern="1200">
            <a:latin typeface="Times New Roman" pitchFamily="18" charset="0"/>
            <a:cs typeface="Times New Roman" pitchFamily="18" charset="0"/>
          </a:endParaRPr>
        </a:p>
      </dsp:txBody>
      <dsp:txXfrm rot="5400000">
        <a:off x="4436877" y="167639"/>
        <a:ext cx="825177" cy="502920"/>
      </dsp:txXfrm>
    </dsp:sp>
    <dsp:sp modelId="{EC268177-E7F6-44E6-A966-78CFF1577F63}">
      <dsp:nvSpPr>
        <dsp:cNvPr id="0" name=""/>
        <dsp:cNvSpPr/>
      </dsp:nvSpPr>
      <dsp:spPr>
        <a:xfrm rot="16200000">
          <a:off x="5317431" y="6511"/>
          <a:ext cx="838200" cy="825177"/>
        </a:xfrm>
        <a:prstGeom prst="flowChartManualOperation">
          <a:avLst/>
        </a:prstGeom>
        <a:solidFill>
          <a:schemeClr val="accent5">
            <a:alpha val="90000"/>
            <a:hueOff val="0"/>
            <a:satOff val="0"/>
            <a:lumOff val="0"/>
            <a:alphaOff val="-3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VII. TRÌNH CHIẾU:</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5323943" y="167639"/>
        <a:ext cx="825177" cy="502920"/>
      </dsp:txXfrm>
    </dsp:sp>
    <dsp:sp modelId="{F03FDE2E-83DB-4064-B769-085437642FF5}">
      <dsp:nvSpPr>
        <dsp:cNvPr id="0" name=""/>
        <dsp:cNvSpPr/>
      </dsp:nvSpPr>
      <dsp:spPr>
        <a:xfrm rot="16200000">
          <a:off x="6204497" y="6511"/>
          <a:ext cx="838200" cy="825177"/>
        </a:xfrm>
        <a:prstGeom prst="flowChartManualOperation">
          <a:avLst/>
        </a:prstGeom>
        <a:solidFill>
          <a:schemeClr val="accent5">
            <a:alpha val="90000"/>
            <a:hueOff val="0"/>
            <a:satOff val="0"/>
            <a:lumOff val="0"/>
            <a:alphaOff val="-3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VII. ĐÓNG GÓI SẢN PHẨM:</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6211009" y="167639"/>
        <a:ext cx="825177" cy="502920"/>
      </dsp:txXfrm>
    </dsp:sp>
    <dsp:sp modelId="{750DE71A-A005-4794-B731-88DE7323F0C5}">
      <dsp:nvSpPr>
        <dsp:cNvPr id="0" name=""/>
        <dsp:cNvSpPr/>
      </dsp:nvSpPr>
      <dsp:spPr>
        <a:xfrm rot="16200000">
          <a:off x="7091563" y="6511"/>
          <a:ext cx="838200" cy="825177"/>
        </a:xfrm>
        <a:prstGeom prst="flowChartManualOperation">
          <a:avLst/>
        </a:prstGeom>
        <a:solidFill>
          <a:schemeClr val="accent5">
            <a:alpha val="90000"/>
            <a:hueOff val="0"/>
            <a:satOff val="0"/>
            <a:lumOff val="0"/>
            <a:alphaOff val="-4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VIII. CHÈN VIOLET VÀO PP</a:t>
          </a:r>
          <a:endParaRPr lang="en-US" sz="900" kern="1200">
            <a:latin typeface="Times New Roman" pitchFamily="18" charset="0"/>
            <a:cs typeface="Times New Roman" pitchFamily="18" charset="0"/>
          </a:endParaRPr>
        </a:p>
      </dsp:txBody>
      <dsp:txXfrm rot="5400000">
        <a:off x="7098075" y="167639"/>
        <a:ext cx="825177" cy="5029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6317D-1C79-45C7-B764-1F4C5D197F8B}">
      <dsp:nvSpPr>
        <dsp:cNvPr id="0" name=""/>
        <dsp:cNvSpPr/>
      </dsp:nvSpPr>
      <dsp:spPr>
        <a:xfrm rot="16200000">
          <a:off x="-4963" y="6511"/>
          <a:ext cx="838200" cy="825177"/>
        </a:xfrm>
        <a:prstGeom prst="flowChartManualOperation">
          <a:avLst/>
        </a:prstGeom>
        <a:solidFill>
          <a:schemeClr val="accent5">
            <a:alpha val="9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I. CÁC THAO TÁC VỚI MỘT TRÌNH DIỄN</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1549" y="167639"/>
        <a:ext cx="825177" cy="502920"/>
      </dsp:txXfrm>
    </dsp:sp>
    <dsp:sp modelId="{58DCB84C-968F-42A7-9F0B-E01F5B616E58}">
      <dsp:nvSpPr>
        <dsp:cNvPr id="0" name=""/>
        <dsp:cNvSpPr/>
      </dsp:nvSpPr>
      <dsp:spPr>
        <a:xfrm rot="16200000">
          <a:off x="882102" y="6511"/>
          <a:ext cx="838200" cy="825177"/>
        </a:xfrm>
        <a:prstGeom prst="flowChartManualOperation">
          <a:avLst/>
        </a:prstGeom>
        <a:solidFill>
          <a:schemeClr val="accent5">
            <a:alpha val="90000"/>
            <a:hueOff val="0"/>
            <a:satOff val="0"/>
            <a:lumOff val="0"/>
            <a:alphaOff val="-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II. THIẾT KẾ SLIDE:</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888614" y="167639"/>
        <a:ext cx="825177" cy="502920"/>
      </dsp:txXfrm>
    </dsp:sp>
    <dsp:sp modelId="{61DAFB8E-2FFC-4AC1-9AA8-B1400AE89F74}">
      <dsp:nvSpPr>
        <dsp:cNvPr id="0" name=""/>
        <dsp:cNvSpPr/>
      </dsp:nvSpPr>
      <dsp:spPr>
        <a:xfrm rot="16200000">
          <a:off x="1769168" y="6511"/>
          <a:ext cx="838200" cy="825177"/>
        </a:xfrm>
        <a:prstGeom prst="flowChartManualOperation">
          <a:avLst/>
        </a:prstGeom>
        <a:solidFill>
          <a:srgbClr val="C00000">
            <a:alpha val="80000"/>
          </a:srgb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III. LÀM VIỆC VỚI VĂN BẢN:</a:t>
          </a:r>
          <a:endParaRPr lang="en-US" sz="900" kern="1200">
            <a:latin typeface="Times New Roman" pitchFamily="18" charset="0"/>
            <a:cs typeface="Times New Roman" pitchFamily="18" charset="0"/>
          </a:endParaRPr>
        </a:p>
      </dsp:txBody>
      <dsp:txXfrm rot="5400000">
        <a:off x="1775680" y="167639"/>
        <a:ext cx="825177" cy="502920"/>
      </dsp:txXfrm>
    </dsp:sp>
    <dsp:sp modelId="{E919CBFD-C286-4895-BEDC-9ED343429E38}">
      <dsp:nvSpPr>
        <dsp:cNvPr id="0" name=""/>
        <dsp:cNvSpPr/>
      </dsp:nvSpPr>
      <dsp:spPr>
        <a:xfrm rot="16200000">
          <a:off x="2656234" y="6511"/>
          <a:ext cx="838200" cy="825177"/>
        </a:xfrm>
        <a:prstGeom prst="flowChartManualOperation">
          <a:avLst/>
        </a:prstGeom>
        <a:solidFill>
          <a:schemeClr val="accent5">
            <a:alpha val="90000"/>
            <a:hueOff val="0"/>
            <a:satOff val="0"/>
            <a:lumOff val="0"/>
            <a:alphaOff val="-1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IV. CHÈN CÁC ĐỐI TƯỢNG</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2662746" y="167639"/>
        <a:ext cx="825177" cy="502920"/>
      </dsp:txXfrm>
    </dsp:sp>
    <dsp:sp modelId="{61EE2694-D062-4559-B841-9FB38B9EB270}">
      <dsp:nvSpPr>
        <dsp:cNvPr id="0" name=""/>
        <dsp:cNvSpPr/>
      </dsp:nvSpPr>
      <dsp:spPr>
        <a:xfrm rot="16200000">
          <a:off x="3543300" y="6511"/>
          <a:ext cx="838200" cy="825177"/>
        </a:xfrm>
        <a:prstGeom prst="flowChartManualOperation">
          <a:avLst/>
        </a:prstGeom>
        <a:solidFill>
          <a:schemeClr val="accent5">
            <a:alpha val="90000"/>
            <a:hueOff val="0"/>
            <a:satOff val="0"/>
            <a:lumOff val="0"/>
            <a:alphaOff val="-2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 TẠO HIỆU ỨNG:</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3549812" y="167639"/>
        <a:ext cx="825177" cy="502920"/>
      </dsp:txXfrm>
    </dsp:sp>
    <dsp:sp modelId="{C1E1A8BA-0118-4409-A9AB-4C9DE9AB1403}">
      <dsp:nvSpPr>
        <dsp:cNvPr id="0" name=""/>
        <dsp:cNvSpPr/>
      </dsp:nvSpPr>
      <dsp:spPr>
        <a:xfrm rot="16200000">
          <a:off x="4430365" y="6511"/>
          <a:ext cx="838200" cy="825177"/>
        </a:xfrm>
        <a:prstGeom prst="flowChartManualOperation">
          <a:avLst/>
        </a:prstGeom>
        <a:solidFill>
          <a:schemeClr val="accent5">
            <a:alpha val="90000"/>
            <a:hueOff val="0"/>
            <a:satOff val="0"/>
            <a:lumOff val="0"/>
            <a:alphaOff val="-2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VI. LIÊN KẾT:</a:t>
          </a:r>
          <a:endParaRPr lang="en-US" sz="900" kern="1200">
            <a:latin typeface="Times New Roman" pitchFamily="18" charset="0"/>
            <a:cs typeface="Times New Roman" pitchFamily="18" charset="0"/>
          </a:endParaRPr>
        </a:p>
      </dsp:txBody>
      <dsp:txXfrm rot="5400000">
        <a:off x="4436877" y="167639"/>
        <a:ext cx="825177" cy="502920"/>
      </dsp:txXfrm>
    </dsp:sp>
    <dsp:sp modelId="{EC268177-E7F6-44E6-A966-78CFF1577F63}">
      <dsp:nvSpPr>
        <dsp:cNvPr id="0" name=""/>
        <dsp:cNvSpPr/>
      </dsp:nvSpPr>
      <dsp:spPr>
        <a:xfrm rot="16200000">
          <a:off x="5317431" y="6511"/>
          <a:ext cx="838200" cy="825177"/>
        </a:xfrm>
        <a:prstGeom prst="flowChartManualOperation">
          <a:avLst/>
        </a:prstGeom>
        <a:solidFill>
          <a:schemeClr val="accent5">
            <a:alpha val="90000"/>
            <a:hueOff val="0"/>
            <a:satOff val="0"/>
            <a:lumOff val="0"/>
            <a:alphaOff val="-3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VII. TRÌNH CHIẾU:</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5323943" y="167639"/>
        <a:ext cx="825177" cy="502920"/>
      </dsp:txXfrm>
    </dsp:sp>
    <dsp:sp modelId="{F03FDE2E-83DB-4064-B769-085437642FF5}">
      <dsp:nvSpPr>
        <dsp:cNvPr id="0" name=""/>
        <dsp:cNvSpPr/>
      </dsp:nvSpPr>
      <dsp:spPr>
        <a:xfrm rot="16200000">
          <a:off x="6204497" y="6511"/>
          <a:ext cx="838200" cy="825177"/>
        </a:xfrm>
        <a:prstGeom prst="flowChartManualOperation">
          <a:avLst/>
        </a:prstGeom>
        <a:solidFill>
          <a:schemeClr val="accent5">
            <a:alpha val="90000"/>
            <a:hueOff val="0"/>
            <a:satOff val="0"/>
            <a:lumOff val="0"/>
            <a:alphaOff val="-3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VII. ĐÓNG GÓI SẢN PHẨM:</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6211009" y="167639"/>
        <a:ext cx="825177" cy="502920"/>
      </dsp:txXfrm>
    </dsp:sp>
    <dsp:sp modelId="{750DE71A-A005-4794-B731-88DE7323F0C5}">
      <dsp:nvSpPr>
        <dsp:cNvPr id="0" name=""/>
        <dsp:cNvSpPr/>
      </dsp:nvSpPr>
      <dsp:spPr>
        <a:xfrm rot="16200000">
          <a:off x="7091563" y="6511"/>
          <a:ext cx="838200" cy="825177"/>
        </a:xfrm>
        <a:prstGeom prst="flowChartManualOperation">
          <a:avLst/>
        </a:prstGeom>
        <a:solidFill>
          <a:schemeClr val="accent5">
            <a:alpha val="90000"/>
            <a:hueOff val="0"/>
            <a:satOff val="0"/>
            <a:lumOff val="0"/>
            <a:alphaOff val="-4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VIII. CHÈN VIOLET VÀO PP</a:t>
          </a:r>
          <a:endParaRPr lang="en-US" sz="900" kern="1200">
            <a:latin typeface="Times New Roman" pitchFamily="18" charset="0"/>
            <a:cs typeface="Times New Roman" pitchFamily="18" charset="0"/>
          </a:endParaRPr>
        </a:p>
      </dsp:txBody>
      <dsp:txXfrm rot="5400000">
        <a:off x="7098075" y="167639"/>
        <a:ext cx="825177" cy="5029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6317D-1C79-45C7-B764-1F4C5D197F8B}">
      <dsp:nvSpPr>
        <dsp:cNvPr id="0" name=""/>
        <dsp:cNvSpPr/>
      </dsp:nvSpPr>
      <dsp:spPr>
        <a:xfrm rot="16200000">
          <a:off x="-4963" y="6511"/>
          <a:ext cx="838200" cy="825177"/>
        </a:xfrm>
        <a:prstGeom prst="flowChartManualOperation">
          <a:avLst/>
        </a:prstGeom>
        <a:solidFill>
          <a:schemeClr val="accent5">
            <a:alpha val="9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I. CÁC THAO TÁC VỚI MỘT TRÌNH DIỄN</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1549" y="167639"/>
        <a:ext cx="825177" cy="502920"/>
      </dsp:txXfrm>
    </dsp:sp>
    <dsp:sp modelId="{58DCB84C-968F-42A7-9F0B-E01F5B616E58}">
      <dsp:nvSpPr>
        <dsp:cNvPr id="0" name=""/>
        <dsp:cNvSpPr/>
      </dsp:nvSpPr>
      <dsp:spPr>
        <a:xfrm rot="16200000">
          <a:off x="882102" y="6511"/>
          <a:ext cx="838200" cy="825177"/>
        </a:xfrm>
        <a:prstGeom prst="flowChartManualOperation">
          <a:avLst/>
        </a:prstGeom>
        <a:solidFill>
          <a:schemeClr val="accent5">
            <a:alpha val="90000"/>
            <a:hueOff val="0"/>
            <a:satOff val="0"/>
            <a:lumOff val="0"/>
            <a:alphaOff val="-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II. THIẾT KẾ SLIDE:</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888614" y="167639"/>
        <a:ext cx="825177" cy="502920"/>
      </dsp:txXfrm>
    </dsp:sp>
    <dsp:sp modelId="{61DAFB8E-2FFC-4AC1-9AA8-B1400AE89F74}">
      <dsp:nvSpPr>
        <dsp:cNvPr id="0" name=""/>
        <dsp:cNvSpPr/>
      </dsp:nvSpPr>
      <dsp:spPr>
        <a:xfrm rot="16200000">
          <a:off x="1769168" y="6511"/>
          <a:ext cx="838200" cy="825177"/>
        </a:xfrm>
        <a:prstGeom prst="flowChartManualOperation">
          <a:avLst/>
        </a:prstGeom>
        <a:solidFill>
          <a:schemeClr val="accent5">
            <a:alpha val="90000"/>
            <a:hueOff val="0"/>
            <a:satOff val="0"/>
            <a:lumOff val="0"/>
            <a:alphaOff val="-1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III. LÀM VIỆC VỚI VĂN BẢN:</a:t>
          </a:r>
          <a:endParaRPr lang="en-US" sz="900" kern="1200">
            <a:latin typeface="Times New Roman" pitchFamily="18" charset="0"/>
            <a:cs typeface="Times New Roman" pitchFamily="18" charset="0"/>
          </a:endParaRPr>
        </a:p>
      </dsp:txBody>
      <dsp:txXfrm rot="5400000">
        <a:off x="1775680" y="167639"/>
        <a:ext cx="825177" cy="502920"/>
      </dsp:txXfrm>
    </dsp:sp>
    <dsp:sp modelId="{E919CBFD-C286-4895-BEDC-9ED343429E38}">
      <dsp:nvSpPr>
        <dsp:cNvPr id="0" name=""/>
        <dsp:cNvSpPr/>
      </dsp:nvSpPr>
      <dsp:spPr>
        <a:xfrm rot="16200000">
          <a:off x="2656234" y="6511"/>
          <a:ext cx="838200" cy="825177"/>
        </a:xfrm>
        <a:prstGeom prst="flowChartManualOperation">
          <a:avLst/>
        </a:prstGeom>
        <a:solidFill>
          <a:srgbClr val="C00000">
            <a:alpha val="75000"/>
          </a:srgb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IV. CHÈN CÁC ĐỐI TƯỢNG</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2662746" y="167639"/>
        <a:ext cx="825177" cy="502920"/>
      </dsp:txXfrm>
    </dsp:sp>
    <dsp:sp modelId="{61EE2694-D062-4559-B841-9FB38B9EB270}">
      <dsp:nvSpPr>
        <dsp:cNvPr id="0" name=""/>
        <dsp:cNvSpPr/>
      </dsp:nvSpPr>
      <dsp:spPr>
        <a:xfrm rot="16200000">
          <a:off x="3543300" y="6511"/>
          <a:ext cx="838200" cy="825177"/>
        </a:xfrm>
        <a:prstGeom prst="flowChartManualOperation">
          <a:avLst/>
        </a:prstGeom>
        <a:solidFill>
          <a:schemeClr val="accent5">
            <a:alpha val="90000"/>
            <a:hueOff val="0"/>
            <a:satOff val="0"/>
            <a:lumOff val="0"/>
            <a:alphaOff val="-2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 TẠO HIỆU ỨNG:</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3549812" y="167639"/>
        <a:ext cx="825177" cy="502920"/>
      </dsp:txXfrm>
    </dsp:sp>
    <dsp:sp modelId="{C1E1A8BA-0118-4409-A9AB-4C9DE9AB1403}">
      <dsp:nvSpPr>
        <dsp:cNvPr id="0" name=""/>
        <dsp:cNvSpPr/>
      </dsp:nvSpPr>
      <dsp:spPr>
        <a:xfrm rot="16200000">
          <a:off x="4430365" y="6511"/>
          <a:ext cx="838200" cy="825177"/>
        </a:xfrm>
        <a:prstGeom prst="flowChartManualOperation">
          <a:avLst/>
        </a:prstGeom>
        <a:solidFill>
          <a:schemeClr val="accent5">
            <a:alpha val="90000"/>
            <a:hueOff val="0"/>
            <a:satOff val="0"/>
            <a:lumOff val="0"/>
            <a:alphaOff val="-2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VI. LIÊN KẾT:</a:t>
          </a:r>
          <a:endParaRPr lang="en-US" sz="900" kern="1200">
            <a:latin typeface="Times New Roman" pitchFamily="18" charset="0"/>
            <a:cs typeface="Times New Roman" pitchFamily="18" charset="0"/>
          </a:endParaRPr>
        </a:p>
      </dsp:txBody>
      <dsp:txXfrm rot="5400000">
        <a:off x="4436877" y="167639"/>
        <a:ext cx="825177" cy="502920"/>
      </dsp:txXfrm>
    </dsp:sp>
    <dsp:sp modelId="{EC268177-E7F6-44E6-A966-78CFF1577F63}">
      <dsp:nvSpPr>
        <dsp:cNvPr id="0" name=""/>
        <dsp:cNvSpPr/>
      </dsp:nvSpPr>
      <dsp:spPr>
        <a:xfrm rot="16200000">
          <a:off x="5317431" y="6511"/>
          <a:ext cx="838200" cy="825177"/>
        </a:xfrm>
        <a:prstGeom prst="flowChartManualOperation">
          <a:avLst/>
        </a:prstGeom>
        <a:solidFill>
          <a:schemeClr val="accent5">
            <a:alpha val="90000"/>
            <a:hueOff val="0"/>
            <a:satOff val="0"/>
            <a:lumOff val="0"/>
            <a:alphaOff val="-3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VII. TRÌNH CHIẾU:</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5323943" y="167639"/>
        <a:ext cx="825177" cy="502920"/>
      </dsp:txXfrm>
    </dsp:sp>
    <dsp:sp modelId="{F03FDE2E-83DB-4064-B769-085437642FF5}">
      <dsp:nvSpPr>
        <dsp:cNvPr id="0" name=""/>
        <dsp:cNvSpPr/>
      </dsp:nvSpPr>
      <dsp:spPr>
        <a:xfrm rot="16200000">
          <a:off x="6204497" y="6511"/>
          <a:ext cx="838200" cy="825177"/>
        </a:xfrm>
        <a:prstGeom prst="flowChartManualOperation">
          <a:avLst/>
        </a:prstGeom>
        <a:solidFill>
          <a:schemeClr val="accent5">
            <a:alpha val="90000"/>
            <a:hueOff val="0"/>
            <a:satOff val="0"/>
            <a:lumOff val="0"/>
            <a:alphaOff val="-3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VII. ĐÓNG GÓI SẢN PHẨM:</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6211009" y="167639"/>
        <a:ext cx="825177" cy="502920"/>
      </dsp:txXfrm>
    </dsp:sp>
    <dsp:sp modelId="{750DE71A-A005-4794-B731-88DE7323F0C5}">
      <dsp:nvSpPr>
        <dsp:cNvPr id="0" name=""/>
        <dsp:cNvSpPr/>
      </dsp:nvSpPr>
      <dsp:spPr>
        <a:xfrm rot="16200000">
          <a:off x="7091563" y="6511"/>
          <a:ext cx="838200" cy="825177"/>
        </a:xfrm>
        <a:prstGeom prst="flowChartManualOperation">
          <a:avLst/>
        </a:prstGeom>
        <a:solidFill>
          <a:schemeClr val="accent5">
            <a:alpha val="90000"/>
            <a:hueOff val="0"/>
            <a:satOff val="0"/>
            <a:lumOff val="0"/>
            <a:alphaOff val="-4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VIII. CHÈN VIOLET VÀO PP</a:t>
          </a:r>
          <a:endParaRPr lang="en-US" sz="900" kern="1200">
            <a:latin typeface="Times New Roman" pitchFamily="18" charset="0"/>
            <a:cs typeface="Times New Roman" pitchFamily="18" charset="0"/>
          </a:endParaRPr>
        </a:p>
      </dsp:txBody>
      <dsp:txXfrm rot="5400000">
        <a:off x="7098075" y="167639"/>
        <a:ext cx="825177" cy="5029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6317D-1C79-45C7-B764-1F4C5D197F8B}">
      <dsp:nvSpPr>
        <dsp:cNvPr id="0" name=""/>
        <dsp:cNvSpPr/>
      </dsp:nvSpPr>
      <dsp:spPr>
        <a:xfrm rot="16200000">
          <a:off x="-4963" y="6511"/>
          <a:ext cx="838200" cy="825177"/>
        </a:xfrm>
        <a:prstGeom prst="flowChartManualOperation">
          <a:avLst/>
        </a:prstGeom>
        <a:solidFill>
          <a:schemeClr val="accent5">
            <a:alpha val="9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I. CÁC THAO TÁC VỚI MỘT TRÌNH DIỄN</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1549" y="167639"/>
        <a:ext cx="825177" cy="502920"/>
      </dsp:txXfrm>
    </dsp:sp>
    <dsp:sp modelId="{58DCB84C-968F-42A7-9F0B-E01F5B616E58}">
      <dsp:nvSpPr>
        <dsp:cNvPr id="0" name=""/>
        <dsp:cNvSpPr/>
      </dsp:nvSpPr>
      <dsp:spPr>
        <a:xfrm rot="16200000">
          <a:off x="882102" y="6511"/>
          <a:ext cx="838200" cy="825177"/>
        </a:xfrm>
        <a:prstGeom prst="flowChartManualOperation">
          <a:avLst/>
        </a:prstGeom>
        <a:solidFill>
          <a:schemeClr val="accent5">
            <a:alpha val="90000"/>
            <a:hueOff val="0"/>
            <a:satOff val="0"/>
            <a:lumOff val="0"/>
            <a:alphaOff val="-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II. THIẾT KẾ SLIDE:</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888614" y="167639"/>
        <a:ext cx="825177" cy="502920"/>
      </dsp:txXfrm>
    </dsp:sp>
    <dsp:sp modelId="{61DAFB8E-2FFC-4AC1-9AA8-B1400AE89F74}">
      <dsp:nvSpPr>
        <dsp:cNvPr id="0" name=""/>
        <dsp:cNvSpPr/>
      </dsp:nvSpPr>
      <dsp:spPr>
        <a:xfrm rot="16200000">
          <a:off x="1769168" y="6511"/>
          <a:ext cx="838200" cy="825177"/>
        </a:xfrm>
        <a:prstGeom prst="flowChartManualOperation">
          <a:avLst/>
        </a:prstGeom>
        <a:solidFill>
          <a:schemeClr val="accent5">
            <a:alpha val="90000"/>
            <a:hueOff val="0"/>
            <a:satOff val="0"/>
            <a:lumOff val="0"/>
            <a:alphaOff val="-1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III. LÀM VIỆC VỚI VĂN BẢN:</a:t>
          </a:r>
          <a:endParaRPr lang="en-US" sz="900" kern="1200">
            <a:latin typeface="Times New Roman" pitchFamily="18" charset="0"/>
            <a:cs typeface="Times New Roman" pitchFamily="18" charset="0"/>
          </a:endParaRPr>
        </a:p>
      </dsp:txBody>
      <dsp:txXfrm rot="5400000">
        <a:off x="1775680" y="167639"/>
        <a:ext cx="825177" cy="502920"/>
      </dsp:txXfrm>
    </dsp:sp>
    <dsp:sp modelId="{E919CBFD-C286-4895-BEDC-9ED343429E38}">
      <dsp:nvSpPr>
        <dsp:cNvPr id="0" name=""/>
        <dsp:cNvSpPr/>
      </dsp:nvSpPr>
      <dsp:spPr>
        <a:xfrm rot="16200000">
          <a:off x="2656234" y="6511"/>
          <a:ext cx="838200" cy="825177"/>
        </a:xfrm>
        <a:prstGeom prst="flowChartManualOperation">
          <a:avLst/>
        </a:prstGeom>
        <a:solidFill>
          <a:srgbClr val="C00000">
            <a:alpha val="75000"/>
          </a:srgb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IV. CHÈN CÁC ĐỐI TƯỢNG</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2662746" y="167639"/>
        <a:ext cx="825177" cy="502920"/>
      </dsp:txXfrm>
    </dsp:sp>
    <dsp:sp modelId="{61EE2694-D062-4559-B841-9FB38B9EB270}">
      <dsp:nvSpPr>
        <dsp:cNvPr id="0" name=""/>
        <dsp:cNvSpPr/>
      </dsp:nvSpPr>
      <dsp:spPr>
        <a:xfrm rot="16200000">
          <a:off x="3543300" y="6511"/>
          <a:ext cx="838200" cy="825177"/>
        </a:xfrm>
        <a:prstGeom prst="flowChartManualOperation">
          <a:avLst/>
        </a:prstGeom>
        <a:solidFill>
          <a:schemeClr val="accent5">
            <a:alpha val="90000"/>
            <a:hueOff val="0"/>
            <a:satOff val="0"/>
            <a:lumOff val="0"/>
            <a:alphaOff val="-2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 TẠO HIỆU ỨNG:</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3549812" y="167639"/>
        <a:ext cx="825177" cy="502920"/>
      </dsp:txXfrm>
    </dsp:sp>
    <dsp:sp modelId="{C1E1A8BA-0118-4409-A9AB-4C9DE9AB1403}">
      <dsp:nvSpPr>
        <dsp:cNvPr id="0" name=""/>
        <dsp:cNvSpPr/>
      </dsp:nvSpPr>
      <dsp:spPr>
        <a:xfrm rot="16200000">
          <a:off x="4430365" y="6511"/>
          <a:ext cx="838200" cy="825177"/>
        </a:xfrm>
        <a:prstGeom prst="flowChartManualOperation">
          <a:avLst/>
        </a:prstGeom>
        <a:solidFill>
          <a:schemeClr val="accent5">
            <a:alpha val="90000"/>
            <a:hueOff val="0"/>
            <a:satOff val="0"/>
            <a:lumOff val="0"/>
            <a:alphaOff val="-2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VI. LIÊN KẾT:</a:t>
          </a:r>
          <a:endParaRPr lang="en-US" sz="900" kern="1200">
            <a:latin typeface="Times New Roman" pitchFamily="18" charset="0"/>
            <a:cs typeface="Times New Roman" pitchFamily="18" charset="0"/>
          </a:endParaRPr>
        </a:p>
      </dsp:txBody>
      <dsp:txXfrm rot="5400000">
        <a:off x="4436877" y="167639"/>
        <a:ext cx="825177" cy="502920"/>
      </dsp:txXfrm>
    </dsp:sp>
    <dsp:sp modelId="{EC268177-E7F6-44E6-A966-78CFF1577F63}">
      <dsp:nvSpPr>
        <dsp:cNvPr id="0" name=""/>
        <dsp:cNvSpPr/>
      </dsp:nvSpPr>
      <dsp:spPr>
        <a:xfrm rot="16200000">
          <a:off x="5317431" y="6511"/>
          <a:ext cx="838200" cy="825177"/>
        </a:xfrm>
        <a:prstGeom prst="flowChartManualOperation">
          <a:avLst/>
        </a:prstGeom>
        <a:solidFill>
          <a:schemeClr val="accent5">
            <a:alpha val="90000"/>
            <a:hueOff val="0"/>
            <a:satOff val="0"/>
            <a:lumOff val="0"/>
            <a:alphaOff val="-3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VII. TRÌNH CHIẾU:</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5323943" y="167639"/>
        <a:ext cx="825177" cy="502920"/>
      </dsp:txXfrm>
    </dsp:sp>
    <dsp:sp modelId="{F03FDE2E-83DB-4064-B769-085437642FF5}">
      <dsp:nvSpPr>
        <dsp:cNvPr id="0" name=""/>
        <dsp:cNvSpPr/>
      </dsp:nvSpPr>
      <dsp:spPr>
        <a:xfrm rot="16200000">
          <a:off x="6204497" y="6511"/>
          <a:ext cx="838200" cy="825177"/>
        </a:xfrm>
        <a:prstGeom prst="flowChartManualOperation">
          <a:avLst/>
        </a:prstGeom>
        <a:solidFill>
          <a:schemeClr val="accent5">
            <a:alpha val="90000"/>
            <a:hueOff val="0"/>
            <a:satOff val="0"/>
            <a:lumOff val="0"/>
            <a:alphaOff val="-3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VII. ĐÓNG GÓI SẢN PHẨM:</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6211009" y="167639"/>
        <a:ext cx="825177" cy="502920"/>
      </dsp:txXfrm>
    </dsp:sp>
    <dsp:sp modelId="{750DE71A-A005-4794-B731-88DE7323F0C5}">
      <dsp:nvSpPr>
        <dsp:cNvPr id="0" name=""/>
        <dsp:cNvSpPr/>
      </dsp:nvSpPr>
      <dsp:spPr>
        <a:xfrm rot="16200000">
          <a:off x="7091563" y="6511"/>
          <a:ext cx="838200" cy="825177"/>
        </a:xfrm>
        <a:prstGeom prst="flowChartManualOperation">
          <a:avLst/>
        </a:prstGeom>
        <a:solidFill>
          <a:schemeClr val="accent5">
            <a:alpha val="90000"/>
            <a:hueOff val="0"/>
            <a:satOff val="0"/>
            <a:lumOff val="0"/>
            <a:alphaOff val="-4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VIII. CHÈN VIOLET VÀO PP</a:t>
          </a:r>
          <a:endParaRPr lang="en-US" sz="900" kern="1200">
            <a:latin typeface="Times New Roman" pitchFamily="18" charset="0"/>
            <a:cs typeface="Times New Roman" pitchFamily="18" charset="0"/>
          </a:endParaRPr>
        </a:p>
      </dsp:txBody>
      <dsp:txXfrm rot="5400000">
        <a:off x="7098075" y="167639"/>
        <a:ext cx="825177" cy="5029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6317D-1C79-45C7-B764-1F4C5D197F8B}">
      <dsp:nvSpPr>
        <dsp:cNvPr id="0" name=""/>
        <dsp:cNvSpPr/>
      </dsp:nvSpPr>
      <dsp:spPr>
        <a:xfrm rot="16200000">
          <a:off x="-4963" y="6511"/>
          <a:ext cx="838200" cy="825177"/>
        </a:xfrm>
        <a:prstGeom prst="flowChartManualOperation">
          <a:avLst/>
        </a:prstGeom>
        <a:solidFill>
          <a:schemeClr val="accent5">
            <a:alpha val="9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I. CÁC THAO TÁC VỚI MỘT TRÌNH DIỄN</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1549" y="167639"/>
        <a:ext cx="825177" cy="502920"/>
      </dsp:txXfrm>
    </dsp:sp>
    <dsp:sp modelId="{58DCB84C-968F-42A7-9F0B-E01F5B616E58}">
      <dsp:nvSpPr>
        <dsp:cNvPr id="0" name=""/>
        <dsp:cNvSpPr/>
      </dsp:nvSpPr>
      <dsp:spPr>
        <a:xfrm rot="16200000">
          <a:off x="882102" y="6511"/>
          <a:ext cx="838200" cy="825177"/>
        </a:xfrm>
        <a:prstGeom prst="flowChartManualOperation">
          <a:avLst/>
        </a:prstGeom>
        <a:solidFill>
          <a:schemeClr val="accent5">
            <a:alpha val="90000"/>
            <a:hueOff val="0"/>
            <a:satOff val="0"/>
            <a:lumOff val="0"/>
            <a:alphaOff val="-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II. THIẾT KẾ SLIDE:</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888614" y="167639"/>
        <a:ext cx="825177" cy="502920"/>
      </dsp:txXfrm>
    </dsp:sp>
    <dsp:sp modelId="{61DAFB8E-2FFC-4AC1-9AA8-B1400AE89F74}">
      <dsp:nvSpPr>
        <dsp:cNvPr id="0" name=""/>
        <dsp:cNvSpPr/>
      </dsp:nvSpPr>
      <dsp:spPr>
        <a:xfrm rot="16200000">
          <a:off x="1769168" y="6511"/>
          <a:ext cx="838200" cy="825177"/>
        </a:xfrm>
        <a:prstGeom prst="flowChartManualOperation">
          <a:avLst/>
        </a:prstGeom>
        <a:solidFill>
          <a:schemeClr val="accent5">
            <a:alpha val="90000"/>
            <a:hueOff val="0"/>
            <a:satOff val="0"/>
            <a:lumOff val="0"/>
            <a:alphaOff val="-1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III. LÀM VIỆC VỚI VĂN BẢN:</a:t>
          </a:r>
          <a:endParaRPr lang="en-US" sz="900" kern="1200">
            <a:latin typeface="Times New Roman" pitchFamily="18" charset="0"/>
            <a:cs typeface="Times New Roman" pitchFamily="18" charset="0"/>
          </a:endParaRPr>
        </a:p>
      </dsp:txBody>
      <dsp:txXfrm rot="5400000">
        <a:off x="1775680" y="167639"/>
        <a:ext cx="825177" cy="502920"/>
      </dsp:txXfrm>
    </dsp:sp>
    <dsp:sp modelId="{E919CBFD-C286-4895-BEDC-9ED343429E38}">
      <dsp:nvSpPr>
        <dsp:cNvPr id="0" name=""/>
        <dsp:cNvSpPr/>
      </dsp:nvSpPr>
      <dsp:spPr>
        <a:xfrm rot="16200000">
          <a:off x="2656234" y="6511"/>
          <a:ext cx="838200" cy="825177"/>
        </a:xfrm>
        <a:prstGeom prst="flowChartManualOperation">
          <a:avLst/>
        </a:prstGeom>
        <a:solidFill>
          <a:srgbClr val="C00000">
            <a:alpha val="75000"/>
          </a:srgb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IV. CHÈN CÁC ĐỐI TƯỢNG</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2662746" y="167639"/>
        <a:ext cx="825177" cy="502920"/>
      </dsp:txXfrm>
    </dsp:sp>
    <dsp:sp modelId="{61EE2694-D062-4559-B841-9FB38B9EB270}">
      <dsp:nvSpPr>
        <dsp:cNvPr id="0" name=""/>
        <dsp:cNvSpPr/>
      </dsp:nvSpPr>
      <dsp:spPr>
        <a:xfrm rot="16200000">
          <a:off x="3543300" y="6511"/>
          <a:ext cx="838200" cy="825177"/>
        </a:xfrm>
        <a:prstGeom prst="flowChartManualOperation">
          <a:avLst/>
        </a:prstGeom>
        <a:solidFill>
          <a:schemeClr val="accent5">
            <a:alpha val="90000"/>
            <a:hueOff val="0"/>
            <a:satOff val="0"/>
            <a:lumOff val="0"/>
            <a:alphaOff val="-2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 TẠO HIỆU ỨNG:</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3549812" y="167639"/>
        <a:ext cx="825177" cy="502920"/>
      </dsp:txXfrm>
    </dsp:sp>
    <dsp:sp modelId="{C1E1A8BA-0118-4409-A9AB-4C9DE9AB1403}">
      <dsp:nvSpPr>
        <dsp:cNvPr id="0" name=""/>
        <dsp:cNvSpPr/>
      </dsp:nvSpPr>
      <dsp:spPr>
        <a:xfrm rot="16200000">
          <a:off x="4430365" y="6511"/>
          <a:ext cx="838200" cy="825177"/>
        </a:xfrm>
        <a:prstGeom prst="flowChartManualOperation">
          <a:avLst/>
        </a:prstGeom>
        <a:solidFill>
          <a:schemeClr val="accent5">
            <a:alpha val="90000"/>
            <a:hueOff val="0"/>
            <a:satOff val="0"/>
            <a:lumOff val="0"/>
            <a:alphaOff val="-2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VI. LIÊN KẾT:</a:t>
          </a:r>
          <a:endParaRPr lang="en-US" sz="900" kern="1200">
            <a:latin typeface="Times New Roman" pitchFamily="18" charset="0"/>
            <a:cs typeface="Times New Roman" pitchFamily="18" charset="0"/>
          </a:endParaRPr>
        </a:p>
      </dsp:txBody>
      <dsp:txXfrm rot="5400000">
        <a:off x="4436877" y="167639"/>
        <a:ext cx="825177" cy="502920"/>
      </dsp:txXfrm>
    </dsp:sp>
    <dsp:sp modelId="{EC268177-E7F6-44E6-A966-78CFF1577F63}">
      <dsp:nvSpPr>
        <dsp:cNvPr id="0" name=""/>
        <dsp:cNvSpPr/>
      </dsp:nvSpPr>
      <dsp:spPr>
        <a:xfrm rot="16200000">
          <a:off x="5317431" y="6511"/>
          <a:ext cx="838200" cy="825177"/>
        </a:xfrm>
        <a:prstGeom prst="flowChartManualOperation">
          <a:avLst/>
        </a:prstGeom>
        <a:solidFill>
          <a:schemeClr val="accent5">
            <a:alpha val="90000"/>
            <a:hueOff val="0"/>
            <a:satOff val="0"/>
            <a:lumOff val="0"/>
            <a:alphaOff val="-3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VII. TRÌNH CHIẾU:</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5323943" y="167639"/>
        <a:ext cx="825177" cy="502920"/>
      </dsp:txXfrm>
    </dsp:sp>
    <dsp:sp modelId="{F03FDE2E-83DB-4064-B769-085437642FF5}">
      <dsp:nvSpPr>
        <dsp:cNvPr id="0" name=""/>
        <dsp:cNvSpPr/>
      </dsp:nvSpPr>
      <dsp:spPr>
        <a:xfrm rot="16200000">
          <a:off x="6204497" y="6511"/>
          <a:ext cx="838200" cy="825177"/>
        </a:xfrm>
        <a:prstGeom prst="flowChartManualOperation">
          <a:avLst/>
        </a:prstGeom>
        <a:solidFill>
          <a:schemeClr val="accent5">
            <a:alpha val="90000"/>
            <a:hueOff val="0"/>
            <a:satOff val="0"/>
            <a:lumOff val="0"/>
            <a:alphaOff val="-3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VII. ĐÓNG GÓI SẢN PHẨM:</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6211009" y="167639"/>
        <a:ext cx="825177" cy="502920"/>
      </dsp:txXfrm>
    </dsp:sp>
    <dsp:sp modelId="{750DE71A-A005-4794-B731-88DE7323F0C5}">
      <dsp:nvSpPr>
        <dsp:cNvPr id="0" name=""/>
        <dsp:cNvSpPr/>
      </dsp:nvSpPr>
      <dsp:spPr>
        <a:xfrm rot="16200000">
          <a:off x="7091563" y="6511"/>
          <a:ext cx="838200" cy="825177"/>
        </a:xfrm>
        <a:prstGeom prst="flowChartManualOperation">
          <a:avLst/>
        </a:prstGeom>
        <a:solidFill>
          <a:schemeClr val="accent5">
            <a:alpha val="90000"/>
            <a:hueOff val="0"/>
            <a:satOff val="0"/>
            <a:lumOff val="0"/>
            <a:alphaOff val="-4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VIII. CHÈN VIOLET VÀO PP</a:t>
          </a:r>
          <a:endParaRPr lang="en-US" sz="900" kern="1200">
            <a:latin typeface="Times New Roman" pitchFamily="18" charset="0"/>
            <a:cs typeface="Times New Roman" pitchFamily="18" charset="0"/>
          </a:endParaRPr>
        </a:p>
      </dsp:txBody>
      <dsp:txXfrm rot="5400000">
        <a:off x="7098075" y="167639"/>
        <a:ext cx="825177" cy="5029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6317D-1C79-45C7-B764-1F4C5D197F8B}">
      <dsp:nvSpPr>
        <dsp:cNvPr id="0" name=""/>
        <dsp:cNvSpPr/>
      </dsp:nvSpPr>
      <dsp:spPr>
        <a:xfrm rot="16200000">
          <a:off x="-4963" y="6511"/>
          <a:ext cx="838200" cy="825177"/>
        </a:xfrm>
        <a:prstGeom prst="flowChartManualOperation">
          <a:avLst/>
        </a:prstGeom>
        <a:solidFill>
          <a:schemeClr val="accent5">
            <a:alpha val="9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I. CÁC THAO TÁC VỚI MỘT TRÌNH DIỄN</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1549" y="167639"/>
        <a:ext cx="825177" cy="502920"/>
      </dsp:txXfrm>
    </dsp:sp>
    <dsp:sp modelId="{58DCB84C-968F-42A7-9F0B-E01F5B616E58}">
      <dsp:nvSpPr>
        <dsp:cNvPr id="0" name=""/>
        <dsp:cNvSpPr/>
      </dsp:nvSpPr>
      <dsp:spPr>
        <a:xfrm rot="16200000">
          <a:off x="882102" y="6511"/>
          <a:ext cx="838200" cy="825177"/>
        </a:xfrm>
        <a:prstGeom prst="flowChartManualOperation">
          <a:avLst/>
        </a:prstGeom>
        <a:solidFill>
          <a:schemeClr val="accent5">
            <a:alpha val="90000"/>
            <a:hueOff val="0"/>
            <a:satOff val="0"/>
            <a:lumOff val="0"/>
            <a:alphaOff val="-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II. THIẾT KẾ SLIDE:</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888614" y="167639"/>
        <a:ext cx="825177" cy="502920"/>
      </dsp:txXfrm>
    </dsp:sp>
    <dsp:sp modelId="{61DAFB8E-2FFC-4AC1-9AA8-B1400AE89F74}">
      <dsp:nvSpPr>
        <dsp:cNvPr id="0" name=""/>
        <dsp:cNvSpPr/>
      </dsp:nvSpPr>
      <dsp:spPr>
        <a:xfrm rot="16200000">
          <a:off x="1769168" y="6511"/>
          <a:ext cx="838200" cy="825177"/>
        </a:xfrm>
        <a:prstGeom prst="flowChartManualOperation">
          <a:avLst/>
        </a:prstGeom>
        <a:solidFill>
          <a:schemeClr val="accent5">
            <a:alpha val="90000"/>
            <a:hueOff val="0"/>
            <a:satOff val="0"/>
            <a:lumOff val="0"/>
            <a:alphaOff val="-1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III. LÀM VIỆC VỚI VĂN BẢN:</a:t>
          </a:r>
          <a:endParaRPr lang="en-US" sz="900" kern="1200">
            <a:latin typeface="Times New Roman" pitchFamily="18" charset="0"/>
            <a:cs typeface="Times New Roman" pitchFamily="18" charset="0"/>
          </a:endParaRPr>
        </a:p>
      </dsp:txBody>
      <dsp:txXfrm rot="5400000">
        <a:off x="1775680" y="167639"/>
        <a:ext cx="825177" cy="502920"/>
      </dsp:txXfrm>
    </dsp:sp>
    <dsp:sp modelId="{E919CBFD-C286-4895-BEDC-9ED343429E38}">
      <dsp:nvSpPr>
        <dsp:cNvPr id="0" name=""/>
        <dsp:cNvSpPr/>
      </dsp:nvSpPr>
      <dsp:spPr>
        <a:xfrm rot="16200000">
          <a:off x="2656234" y="6511"/>
          <a:ext cx="838200" cy="825177"/>
        </a:xfrm>
        <a:prstGeom prst="flowChartManualOperation">
          <a:avLst/>
        </a:prstGeom>
        <a:solidFill>
          <a:srgbClr val="C00000">
            <a:alpha val="75000"/>
          </a:srgb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IV. CHÈN CÁC ĐỐI TƯỢNG</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2662746" y="167639"/>
        <a:ext cx="825177" cy="502920"/>
      </dsp:txXfrm>
    </dsp:sp>
    <dsp:sp modelId="{61EE2694-D062-4559-B841-9FB38B9EB270}">
      <dsp:nvSpPr>
        <dsp:cNvPr id="0" name=""/>
        <dsp:cNvSpPr/>
      </dsp:nvSpPr>
      <dsp:spPr>
        <a:xfrm rot="16200000">
          <a:off x="3543300" y="6511"/>
          <a:ext cx="838200" cy="825177"/>
        </a:xfrm>
        <a:prstGeom prst="flowChartManualOperation">
          <a:avLst/>
        </a:prstGeom>
        <a:solidFill>
          <a:schemeClr val="accent5">
            <a:alpha val="90000"/>
            <a:hueOff val="0"/>
            <a:satOff val="0"/>
            <a:lumOff val="0"/>
            <a:alphaOff val="-2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 TẠO HIỆU ỨNG:</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3549812" y="167639"/>
        <a:ext cx="825177" cy="502920"/>
      </dsp:txXfrm>
    </dsp:sp>
    <dsp:sp modelId="{C1E1A8BA-0118-4409-A9AB-4C9DE9AB1403}">
      <dsp:nvSpPr>
        <dsp:cNvPr id="0" name=""/>
        <dsp:cNvSpPr/>
      </dsp:nvSpPr>
      <dsp:spPr>
        <a:xfrm rot="16200000">
          <a:off x="4430365" y="6511"/>
          <a:ext cx="838200" cy="825177"/>
        </a:xfrm>
        <a:prstGeom prst="flowChartManualOperation">
          <a:avLst/>
        </a:prstGeom>
        <a:solidFill>
          <a:schemeClr val="accent5">
            <a:alpha val="90000"/>
            <a:hueOff val="0"/>
            <a:satOff val="0"/>
            <a:lumOff val="0"/>
            <a:alphaOff val="-2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VI. LIÊN KẾT:</a:t>
          </a:r>
          <a:endParaRPr lang="en-US" sz="900" kern="1200">
            <a:latin typeface="Times New Roman" pitchFamily="18" charset="0"/>
            <a:cs typeface="Times New Roman" pitchFamily="18" charset="0"/>
          </a:endParaRPr>
        </a:p>
      </dsp:txBody>
      <dsp:txXfrm rot="5400000">
        <a:off x="4436877" y="167639"/>
        <a:ext cx="825177" cy="502920"/>
      </dsp:txXfrm>
    </dsp:sp>
    <dsp:sp modelId="{EC268177-E7F6-44E6-A966-78CFF1577F63}">
      <dsp:nvSpPr>
        <dsp:cNvPr id="0" name=""/>
        <dsp:cNvSpPr/>
      </dsp:nvSpPr>
      <dsp:spPr>
        <a:xfrm rot="16200000">
          <a:off x="5317431" y="6511"/>
          <a:ext cx="838200" cy="825177"/>
        </a:xfrm>
        <a:prstGeom prst="flowChartManualOperation">
          <a:avLst/>
        </a:prstGeom>
        <a:solidFill>
          <a:schemeClr val="accent5">
            <a:alpha val="90000"/>
            <a:hueOff val="0"/>
            <a:satOff val="0"/>
            <a:lumOff val="0"/>
            <a:alphaOff val="-3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VII. TRÌNH CHIẾU:</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5323943" y="167639"/>
        <a:ext cx="825177" cy="502920"/>
      </dsp:txXfrm>
    </dsp:sp>
    <dsp:sp modelId="{F03FDE2E-83DB-4064-B769-085437642FF5}">
      <dsp:nvSpPr>
        <dsp:cNvPr id="0" name=""/>
        <dsp:cNvSpPr/>
      </dsp:nvSpPr>
      <dsp:spPr>
        <a:xfrm rot="16200000">
          <a:off x="6204497" y="6511"/>
          <a:ext cx="838200" cy="825177"/>
        </a:xfrm>
        <a:prstGeom prst="flowChartManualOperation">
          <a:avLst/>
        </a:prstGeom>
        <a:solidFill>
          <a:schemeClr val="accent5">
            <a:alpha val="90000"/>
            <a:hueOff val="0"/>
            <a:satOff val="0"/>
            <a:lumOff val="0"/>
            <a:alphaOff val="-3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VII. ĐÓNG GÓI SẢN PHẨM:</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6211009" y="167639"/>
        <a:ext cx="825177" cy="502920"/>
      </dsp:txXfrm>
    </dsp:sp>
    <dsp:sp modelId="{750DE71A-A005-4794-B731-88DE7323F0C5}">
      <dsp:nvSpPr>
        <dsp:cNvPr id="0" name=""/>
        <dsp:cNvSpPr/>
      </dsp:nvSpPr>
      <dsp:spPr>
        <a:xfrm rot="16200000">
          <a:off x="7091563" y="6511"/>
          <a:ext cx="838200" cy="825177"/>
        </a:xfrm>
        <a:prstGeom prst="flowChartManualOperation">
          <a:avLst/>
        </a:prstGeom>
        <a:solidFill>
          <a:schemeClr val="accent5">
            <a:alpha val="90000"/>
            <a:hueOff val="0"/>
            <a:satOff val="0"/>
            <a:lumOff val="0"/>
            <a:alphaOff val="-4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VIII. CHÈN VIOLET VÀO PP</a:t>
          </a:r>
          <a:endParaRPr lang="en-US" sz="900" kern="1200">
            <a:latin typeface="Times New Roman" pitchFamily="18" charset="0"/>
            <a:cs typeface="Times New Roman" pitchFamily="18" charset="0"/>
          </a:endParaRPr>
        </a:p>
      </dsp:txBody>
      <dsp:txXfrm rot="5400000">
        <a:off x="7098075" y="167639"/>
        <a:ext cx="825177" cy="5029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6317D-1C79-45C7-B764-1F4C5D197F8B}">
      <dsp:nvSpPr>
        <dsp:cNvPr id="0" name=""/>
        <dsp:cNvSpPr/>
      </dsp:nvSpPr>
      <dsp:spPr>
        <a:xfrm rot="16200000">
          <a:off x="-4963" y="6511"/>
          <a:ext cx="838200" cy="825177"/>
        </a:xfrm>
        <a:prstGeom prst="flowChartManualOperation">
          <a:avLst/>
        </a:prstGeom>
        <a:solidFill>
          <a:schemeClr val="accent5">
            <a:alpha val="9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I. CÁC THAO TÁC VỚI MỘT TRÌNH DIỄN</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1549" y="167639"/>
        <a:ext cx="825177" cy="502920"/>
      </dsp:txXfrm>
    </dsp:sp>
    <dsp:sp modelId="{58DCB84C-968F-42A7-9F0B-E01F5B616E58}">
      <dsp:nvSpPr>
        <dsp:cNvPr id="0" name=""/>
        <dsp:cNvSpPr/>
      </dsp:nvSpPr>
      <dsp:spPr>
        <a:xfrm rot="16200000">
          <a:off x="882102" y="6511"/>
          <a:ext cx="838200" cy="825177"/>
        </a:xfrm>
        <a:prstGeom prst="flowChartManualOperation">
          <a:avLst/>
        </a:prstGeom>
        <a:solidFill>
          <a:schemeClr val="accent5">
            <a:alpha val="90000"/>
            <a:hueOff val="0"/>
            <a:satOff val="0"/>
            <a:lumOff val="0"/>
            <a:alphaOff val="-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II. THIẾT KẾ SLIDE:</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888614" y="167639"/>
        <a:ext cx="825177" cy="502920"/>
      </dsp:txXfrm>
    </dsp:sp>
    <dsp:sp modelId="{61DAFB8E-2FFC-4AC1-9AA8-B1400AE89F74}">
      <dsp:nvSpPr>
        <dsp:cNvPr id="0" name=""/>
        <dsp:cNvSpPr/>
      </dsp:nvSpPr>
      <dsp:spPr>
        <a:xfrm rot="16200000">
          <a:off x="1769168" y="6511"/>
          <a:ext cx="838200" cy="825177"/>
        </a:xfrm>
        <a:prstGeom prst="flowChartManualOperation">
          <a:avLst/>
        </a:prstGeom>
        <a:solidFill>
          <a:schemeClr val="accent5">
            <a:alpha val="90000"/>
            <a:hueOff val="0"/>
            <a:satOff val="0"/>
            <a:lumOff val="0"/>
            <a:alphaOff val="-1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III. LÀM VIỆC VỚI VĂN BẢN:</a:t>
          </a:r>
          <a:endParaRPr lang="en-US" sz="900" kern="1200">
            <a:latin typeface="Times New Roman" pitchFamily="18" charset="0"/>
            <a:cs typeface="Times New Roman" pitchFamily="18" charset="0"/>
          </a:endParaRPr>
        </a:p>
      </dsp:txBody>
      <dsp:txXfrm rot="5400000">
        <a:off x="1775680" y="167639"/>
        <a:ext cx="825177" cy="502920"/>
      </dsp:txXfrm>
    </dsp:sp>
    <dsp:sp modelId="{E919CBFD-C286-4895-BEDC-9ED343429E38}">
      <dsp:nvSpPr>
        <dsp:cNvPr id="0" name=""/>
        <dsp:cNvSpPr/>
      </dsp:nvSpPr>
      <dsp:spPr>
        <a:xfrm rot="16200000">
          <a:off x="2656234" y="6511"/>
          <a:ext cx="838200" cy="825177"/>
        </a:xfrm>
        <a:prstGeom prst="flowChartManualOperation">
          <a:avLst/>
        </a:prstGeom>
        <a:solidFill>
          <a:schemeClr val="accent5">
            <a:alpha val="90000"/>
            <a:hueOff val="0"/>
            <a:satOff val="0"/>
            <a:lumOff val="0"/>
            <a:alphaOff val="-1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IV. CHÈN CÁC ĐỐI TƯỢNG</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2662746" y="167639"/>
        <a:ext cx="825177" cy="502920"/>
      </dsp:txXfrm>
    </dsp:sp>
    <dsp:sp modelId="{61EE2694-D062-4559-B841-9FB38B9EB270}">
      <dsp:nvSpPr>
        <dsp:cNvPr id="0" name=""/>
        <dsp:cNvSpPr/>
      </dsp:nvSpPr>
      <dsp:spPr>
        <a:xfrm rot="16200000">
          <a:off x="3543300" y="6511"/>
          <a:ext cx="838200" cy="825177"/>
        </a:xfrm>
        <a:prstGeom prst="flowChartManualOperation">
          <a:avLst/>
        </a:prstGeom>
        <a:solidFill>
          <a:srgbClr val="C00000">
            <a:alpha val="70000"/>
          </a:srgb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 TẠO HIỆU ỨNG:</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3549812" y="167639"/>
        <a:ext cx="825177" cy="502920"/>
      </dsp:txXfrm>
    </dsp:sp>
    <dsp:sp modelId="{C1E1A8BA-0118-4409-A9AB-4C9DE9AB1403}">
      <dsp:nvSpPr>
        <dsp:cNvPr id="0" name=""/>
        <dsp:cNvSpPr/>
      </dsp:nvSpPr>
      <dsp:spPr>
        <a:xfrm rot="16200000">
          <a:off x="4430365" y="6511"/>
          <a:ext cx="838200" cy="825177"/>
        </a:xfrm>
        <a:prstGeom prst="flowChartManualOperation">
          <a:avLst/>
        </a:prstGeom>
        <a:solidFill>
          <a:schemeClr val="accent5">
            <a:alpha val="90000"/>
            <a:hueOff val="0"/>
            <a:satOff val="0"/>
            <a:lumOff val="0"/>
            <a:alphaOff val="-2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VI. LIÊN KẾT:</a:t>
          </a:r>
          <a:endParaRPr lang="en-US" sz="900" kern="1200">
            <a:latin typeface="Times New Roman" pitchFamily="18" charset="0"/>
            <a:cs typeface="Times New Roman" pitchFamily="18" charset="0"/>
          </a:endParaRPr>
        </a:p>
      </dsp:txBody>
      <dsp:txXfrm rot="5400000">
        <a:off x="4436877" y="167639"/>
        <a:ext cx="825177" cy="502920"/>
      </dsp:txXfrm>
    </dsp:sp>
    <dsp:sp modelId="{EC268177-E7F6-44E6-A966-78CFF1577F63}">
      <dsp:nvSpPr>
        <dsp:cNvPr id="0" name=""/>
        <dsp:cNvSpPr/>
      </dsp:nvSpPr>
      <dsp:spPr>
        <a:xfrm rot="16200000">
          <a:off x="5317431" y="6511"/>
          <a:ext cx="838200" cy="825177"/>
        </a:xfrm>
        <a:prstGeom prst="flowChartManualOperation">
          <a:avLst/>
        </a:prstGeom>
        <a:solidFill>
          <a:schemeClr val="accent5">
            <a:alpha val="90000"/>
            <a:hueOff val="0"/>
            <a:satOff val="0"/>
            <a:lumOff val="0"/>
            <a:alphaOff val="-3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VII. TRÌNH CHIẾU:</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5323943" y="167639"/>
        <a:ext cx="825177" cy="502920"/>
      </dsp:txXfrm>
    </dsp:sp>
    <dsp:sp modelId="{F03FDE2E-83DB-4064-B769-085437642FF5}">
      <dsp:nvSpPr>
        <dsp:cNvPr id="0" name=""/>
        <dsp:cNvSpPr/>
      </dsp:nvSpPr>
      <dsp:spPr>
        <a:xfrm rot="16200000">
          <a:off x="6204497" y="6511"/>
          <a:ext cx="838200" cy="825177"/>
        </a:xfrm>
        <a:prstGeom prst="flowChartManualOperation">
          <a:avLst/>
        </a:prstGeom>
        <a:solidFill>
          <a:schemeClr val="accent5">
            <a:alpha val="90000"/>
            <a:hueOff val="0"/>
            <a:satOff val="0"/>
            <a:lumOff val="0"/>
            <a:alphaOff val="-3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VII. ĐÓNG GÓI SẢN PHẨM:</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6211009" y="167639"/>
        <a:ext cx="825177" cy="502920"/>
      </dsp:txXfrm>
    </dsp:sp>
    <dsp:sp modelId="{750DE71A-A005-4794-B731-88DE7323F0C5}">
      <dsp:nvSpPr>
        <dsp:cNvPr id="0" name=""/>
        <dsp:cNvSpPr/>
      </dsp:nvSpPr>
      <dsp:spPr>
        <a:xfrm rot="16200000">
          <a:off x="7091563" y="6511"/>
          <a:ext cx="838200" cy="825177"/>
        </a:xfrm>
        <a:prstGeom prst="flowChartManualOperation">
          <a:avLst/>
        </a:prstGeom>
        <a:solidFill>
          <a:schemeClr val="accent5">
            <a:alpha val="90000"/>
            <a:hueOff val="0"/>
            <a:satOff val="0"/>
            <a:lumOff val="0"/>
            <a:alphaOff val="-4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VIII. CHÈN VIOLET VÀO PP</a:t>
          </a:r>
          <a:endParaRPr lang="en-US" sz="900" kern="1200">
            <a:latin typeface="Times New Roman" pitchFamily="18" charset="0"/>
            <a:cs typeface="Times New Roman" pitchFamily="18" charset="0"/>
          </a:endParaRPr>
        </a:p>
      </dsp:txBody>
      <dsp:txXfrm rot="5400000">
        <a:off x="7098075" y="167639"/>
        <a:ext cx="825177" cy="5029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6317D-1C79-45C7-B764-1F4C5D197F8B}">
      <dsp:nvSpPr>
        <dsp:cNvPr id="0" name=""/>
        <dsp:cNvSpPr/>
      </dsp:nvSpPr>
      <dsp:spPr>
        <a:xfrm rot="16200000">
          <a:off x="-4963" y="6511"/>
          <a:ext cx="838200" cy="825177"/>
        </a:xfrm>
        <a:prstGeom prst="flowChartManualOperation">
          <a:avLst/>
        </a:prstGeom>
        <a:solidFill>
          <a:schemeClr val="accent5">
            <a:alpha val="9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I. CÁC THAO TÁC VỚI MỘT TRÌNH DIỄN</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1549" y="167639"/>
        <a:ext cx="825177" cy="502920"/>
      </dsp:txXfrm>
    </dsp:sp>
    <dsp:sp modelId="{58DCB84C-968F-42A7-9F0B-E01F5B616E58}">
      <dsp:nvSpPr>
        <dsp:cNvPr id="0" name=""/>
        <dsp:cNvSpPr/>
      </dsp:nvSpPr>
      <dsp:spPr>
        <a:xfrm rot="16200000">
          <a:off x="882102" y="6511"/>
          <a:ext cx="838200" cy="825177"/>
        </a:xfrm>
        <a:prstGeom prst="flowChartManualOperation">
          <a:avLst/>
        </a:prstGeom>
        <a:solidFill>
          <a:schemeClr val="accent5">
            <a:alpha val="90000"/>
            <a:hueOff val="0"/>
            <a:satOff val="0"/>
            <a:lumOff val="0"/>
            <a:alphaOff val="-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II. THIẾT KẾ SLIDE:</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888614" y="167639"/>
        <a:ext cx="825177" cy="502920"/>
      </dsp:txXfrm>
    </dsp:sp>
    <dsp:sp modelId="{61DAFB8E-2FFC-4AC1-9AA8-B1400AE89F74}">
      <dsp:nvSpPr>
        <dsp:cNvPr id="0" name=""/>
        <dsp:cNvSpPr/>
      </dsp:nvSpPr>
      <dsp:spPr>
        <a:xfrm rot="16200000">
          <a:off x="1769168" y="6511"/>
          <a:ext cx="838200" cy="825177"/>
        </a:xfrm>
        <a:prstGeom prst="flowChartManualOperation">
          <a:avLst/>
        </a:prstGeom>
        <a:solidFill>
          <a:schemeClr val="accent5">
            <a:alpha val="90000"/>
            <a:hueOff val="0"/>
            <a:satOff val="0"/>
            <a:lumOff val="0"/>
            <a:alphaOff val="-1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III. LÀM VIỆC VỚI VĂN BẢN:</a:t>
          </a:r>
          <a:endParaRPr lang="en-US" sz="900" kern="1200">
            <a:latin typeface="Times New Roman" pitchFamily="18" charset="0"/>
            <a:cs typeface="Times New Roman" pitchFamily="18" charset="0"/>
          </a:endParaRPr>
        </a:p>
      </dsp:txBody>
      <dsp:txXfrm rot="5400000">
        <a:off x="1775680" y="167639"/>
        <a:ext cx="825177" cy="502920"/>
      </dsp:txXfrm>
    </dsp:sp>
    <dsp:sp modelId="{E919CBFD-C286-4895-BEDC-9ED343429E38}">
      <dsp:nvSpPr>
        <dsp:cNvPr id="0" name=""/>
        <dsp:cNvSpPr/>
      </dsp:nvSpPr>
      <dsp:spPr>
        <a:xfrm rot="16200000">
          <a:off x="2656234" y="6511"/>
          <a:ext cx="838200" cy="825177"/>
        </a:xfrm>
        <a:prstGeom prst="flowChartManualOperation">
          <a:avLst/>
        </a:prstGeom>
        <a:solidFill>
          <a:schemeClr val="accent5">
            <a:alpha val="90000"/>
            <a:hueOff val="0"/>
            <a:satOff val="0"/>
            <a:lumOff val="0"/>
            <a:alphaOff val="-1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IV. CHÈN CÁC ĐỐI TƯỢNG</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2662746" y="167639"/>
        <a:ext cx="825177" cy="502920"/>
      </dsp:txXfrm>
    </dsp:sp>
    <dsp:sp modelId="{61EE2694-D062-4559-B841-9FB38B9EB270}">
      <dsp:nvSpPr>
        <dsp:cNvPr id="0" name=""/>
        <dsp:cNvSpPr/>
      </dsp:nvSpPr>
      <dsp:spPr>
        <a:xfrm rot="16200000">
          <a:off x="3543300" y="6511"/>
          <a:ext cx="838200" cy="825177"/>
        </a:xfrm>
        <a:prstGeom prst="flowChartManualOperation">
          <a:avLst/>
        </a:prstGeom>
        <a:solidFill>
          <a:srgbClr val="C00000">
            <a:alpha val="70000"/>
          </a:srgb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 TẠO HIỆU ỨNG:</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3549812" y="167639"/>
        <a:ext cx="825177" cy="502920"/>
      </dsp:txXfrm>
    </dsp:sp>
    <dsp:sp modelId="{C1E1A8BA-0118-4409-A9AB-4C9DE9AB1403}">
      <dsp:nvSpPr>
        <dsp:cNvPr id="0" name=""/>
        <dsp:cNvSpPr/>
      </dsp:nvSpPr>
      <dsp:spPr>
        <a:xfrm rot="16200000">
          <a:off x="4430365" y="6511"/>
          <a:ext cx="838200" cy="825177"/>
        </a:xfrm>
        <a:prstGeom prst="flowChartManualOperation">
          <a:avLst/>
        </a:prstGeom>
        <a:solidFill>
          <a:schemeClr val="accent5">
            <a:alpha val="90000"/>
            <a:hueOff val="0"/>
            <a:satOff val="0"/>
            <a:lumOff val="0"/>
            <a:alphaOff val="-2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VI. LIÊN KẾT:</a:t>
          </a:r>
          <a:endParaRPr lang="en-US" sz="900" kern="1200">
            <a:latin typeface="Times New Roman" pitchFamily="18" charset="0"/>
            <a:cs typeface="Times New Roman" pitchFamily="18" charset="0"/>
          </a:endParaRPr>
        </a:p>
      </dsp:txBody>
      <dsp:txXfrm rot="5400000">
        <a:off x="4436877" y="167639"/>
        <a:ext cx="825177" cy="502920"/>
      </dsp:txXfrm>
    </dsp:sp>
    <dsp:sp modelId="{EC268177-E7F6-44E6-A966-78CFF1577F63}">
      <dsp:nvSpPr>
        <dsp:cNvPr id="0" name=""/>
        <dsp:cNvSpPr/>
      </dsp:nvSpPr>
      <dsp:spPr>
        <a:xfrm rot="16200000">
          <a:off x="5317431" y="6511"/>
          <a:ext cx="838200" cy="825177"/>
        </a:xfrm>
        <a:prstGeom prst="flowChartManualOperation">
          <a:avLst/>
        </a:prstGeom>
        <a:solidFill>
          <a:schemeClr val="accent5">
            <a:alpha val="90000"/>
            <a:hueOff val="0"/>
            <a:satOff val="0"/>
            <a:lumOff val="0"/>
            <a:alphaOff val="-3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VII. TRÌNH CHIẾU:</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5323943" y="167639"/>
        <a:ext cx="825177" cy="502920"/>
      </dsp:txXfrm>
    </dsp:sp>
    <dsp:sp modelId="{F03FDE2E-83DB-4064-B769-085437642FF5}">
      <dsp:nvSpPr>
        <dsp:cNvPr id="0" name=""/>
        <dsp:cNvSpPr/>
      </dsp:nvSpPr>
      <dsp:spPr>
        <a:xfrm rot="16200000">
          <a:off x="6204497" y="6511"/>
          <a:ext cx="838200" cy="825177"/>
        </a:xfrm>
        <a:prstGeom prst="flowChartManualOperation">
          <a:avLst/>
        </a:prstGeom>
        <a:solidFill>
          <a:schemeClr val="accent5">
            <a:alpha val="90000"/>
            <a:hueOff val="0"/>
            <a:satOff val="0"/>
            <a:lumOff val="0"/>
            <a:alphaOff val="-3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VII. ĐÓNG GÓI SẢN PHẨM:</a:t>
          </a:r>
          <a:r>
            <a:rPr lang="en-US" sz="900" kern="1200" smtClean="0">
              <a:latin typeface="Times New Roman" pitchFamily="18" charset="0"/>
              <a:cs typeface="Times New Roman" pitchFamily="18" charset="0"/>
            </a:rPr>
            <a:t> </a:t>
          </a:r>
          <a:endParaRPr lang="en-US" sz="900" kern="1200">
            <a:latin typeface="Times New Roman" pitchFamily="18" charset="0"/>
            <a:cs typeface="Times New Roman" pitchFamily="18" charset="0"/>
          </a:endParaRPr>
        </a:p>
      </dsp:txBody>
      <dsp:txXfrm rot="5400000">
        <a:off x="6211009" y="167639"/>
        <a:ext cx="825177" cy="502920"/>
      </dsp:txXfrm>
    </dsp:sp>
    <dsp:sp modelId="{750DE71A-A005-4794-B731-88DE7323F0C5}">
      <dsp:nvSpPr>
        <dsp:cNvPr id="0" name=""/>
        <dsp:cNvSpPr/>
      </dsp:nvSpPr>
      <dsp:spPr>
        <a:xfrm rot="16200000">
          <a:off x="7091563" y="6511"/>
          <a:ext cx="838200" cy="825177"/>
        </a:xfrm>
        <a:prstGeom prst="flowChartManualOperation">
          <a:avLst/>
        </a:prstGeom>
        <a:solidFill>
          <a:schemeClr val="accent5">
            <a:alpha val="90000"/>
            <a:hueOff val="0"/>
            <a:satOff val="0"/>
            <a:lumOff val="0"/>
            <a:alphaOff val="-4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ctr" anchorCtr="0">
          <a:noAutofit/>
        </a:bodyPr>
        <a:lstStyle/>
        <a:p>
          <a:pPr lvl="0" algn="ctr" defTabSz="400050">
            <a:lnSpc>
              <a:spcPct val="90000"/>
            </a:lnSpc>
            <a:spcBef>
              <a:spcPct val="0"/>
            </a:spcBef>
            <a:spcAft>
              <a:spcPct val="35000"/>
            </a:spcAft>
          </a:pPr>
          <a:r>
            <a:rPr lang="en-US" sz="900" b="1" kern="1200" smtClean="0">
              <a:latin typeface="Times New Roman" pitchFamily="18" charset="0"/>
              <a:cs typeface="Times New Roman" pitchFamily="18" charset="0"/>
            </a:rPr>
            <a:t>VIII. CHÈN VIOLET VÀO PP</a:t>
          </a:r>
          <a:endParaRPr lang="en-US" sz="900" kern="1200">
            <a:latin typeface="Times New Roman" pitchFamily="18" charset="0"/>
            <a:cs typeface="Times New Roman" pitchFamily="18" charset="0"/>
          </a:endParaRPr>
        </a:p>
      </dsp:txBody>
      <dsp:txXfrm rot="5400000">
        <a:off x="7098075" y="167639"/>
        <a:ext cx="825177" cy="50292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90064B3-BE44-44E6-9AD0-0898256888FB}" type="datetimeFigureOut">
              <a:rPr lang="en-US" smtClean="0"/>
              <a:pPr/>
              <a:t>27/06/2020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352800" y="8686800"/>
            <a:ext cx="2971800" cy="457200"/>
          </a:xfrm>
          <a:prstGeom prst="rect">
            <a:avLst/>
          </a:prstGeom>
        </p:spPr>
        <p:txBody>
          <a:bodyPr vert="horz" lIns="91440" tIns="45720" rIns="91440" bIns="45720" rtlCol="0" anchor="b"/>
          <a:lstStyle>
            <a:lvl1pPr algn="r">
              <a:defRPr sz="1200"/>
            </a:lvl1pPr>
          </a:lstStyle>
          <a:p>
            <a:r>
              <a:rPr lang="en-US" smtClean="0"/>
              <a:t>dsfsdf</a:t>
            </a:r>
            <a:fld id="{65A414A6-12FA-4565-A977-DE6F7EFB8A5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pitchFamily="18"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imes New Roman" pitchFamily="18" charset="0"/>
              </a:defRPr>
            </a:lvl1pPr>
          </a:lstStyle>
          <a:p>
            <a:fld id="{DA43CCE0-2C08-4EC8-BC7D-F6DF127F347C}" type="datetimeFigureOut">
              <a:rPr lang="en-US" smtClean="0"/>
              <a:pPr/>
              <a:t>27/06/2020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imes New Roman" pitchFamily="18"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imes New Roman" pitchFamily="18" charset="0"/>
              </a:defRPr>
            </a:lvl1pPr>
          </a:lstStyle>
          <a:p>
            <a:r>
              <a:rPr lang="en-US" smtClean="0"/>
              <a:t>dxzx</a:t>
            </a:r>
            <a:fld id="{B054F69E-BE06-4660-9D18-D5B971AA1F3D}" type="slidenum">
              <a:rPr lang="en-US" smtClean="0"/>
              <a:pPr/>
              <a:t>‹#›</a:t>
            </a:fld>
            <a:endParaRPr lang="en-US"/>
          </a:p>
        </p:txBody>
      </p:sp>
    </p:spTree>
    <p:extLst>
      <p:ext uri="{BB962C8B-B14F-4D97-AF65-F5344CB8AC3E}">
        <p14:creationId xmlns:p14="http://schemas.microsoft.com/office/powerpoint/2010/main" val="2134104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itchFamily="18" charset="0"/>
        <a:ea typeface="+mn-ea"/>
        <a:cs typeface="+mn-cs"/>
      </a:defRPr>
    </a:lvl1pPr>
    <a:lvl2pPr marL="457200" algn="l" defTabSz="914400" rtl="0" eaLnBrk="1" latinLnBrk="0" hangingPunct="1">
      <a:defRPr sz="1200" kern="1200">
        <a:solidFill>
          <a:schemeClr val="tx1"/>
        </a:solidFill>
        <a:latin typeface="Times New Roman" pitchFamily="18" charset="0"/>
        <a:ea typeface="+mn-ea"/>
        <a:cs typeface="+mn-cs"/>
      </a:defRPr>
    </a:lvl2pPr>
    <a:lvl3pPr marL="914400" algn="l" defTabSz="914400" rtl="0" eaLnBrk="1" latinLnBrk="0" hangingPunct="1">
      <a:defRPr sz="1200" kern="1200">
        <a:solidFill>
          <a:schemeClr val="tx1"/>
        </a:solidFill>
        <a:latin typeface="Times New Roman" pitchFamily="18" charset="0"/>
        <a:ea typeface="+mn-ea"/>
        <a:cs typeface="+mn-cs"/>
      </a:defRPr>
    </a:lvl3pPr>
    <a:lvl4pPr marL="1371600" algn="l" defTabSz="914400" rtl="0" eaLnBrk="1" latinLnBrk="0" hangingPunct="1">
      <a:defRPr sz="1200" kern="1200">
        <a:solidFill>
          <a:schemeClr val="tx1"/>
        </a:solidFill>
        <a:latin typeface="Times New Roman" pitchFamily="18" charset="0"/>
        <a:ea typeface="+mn-ea"/>
        <a:cs typeface="+mn-cs"/>
      </a:defRPr>
    </a:lvl4pPr>
    <a:lvl5pPr marL="1828800" algn="l" defTabSz="914400" rtl="0" eaLnBrk="1" latinLnBrk="0" hangingPunct="1">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54F69E-BE06-4660-9D18-D5B971AA1F3D}"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r>
              <a:rPr kumimoji="0" lang="en-US" smtClean="0"/>
              <a:t>FDác</a:t>
            </a:r>
            <a:endParaRPr kumimoji="0" lang="en-US"/>
          </a:p>
        </p:txBody>
      </p:sp>
      <p:sp>
        <p:nvSpPr>
          <p:cNvPr id="13" name="Rectangle 12"/>
          <p:cNvSpPr/>
          <p:nvPr userDrawn="1"/>
        </p:nvSpPr>
        <p:spPr>
          <a:xfrm>
            <a:off x="664522" y="1905000"/>
            <a:ext cx="781496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POWERPOINT</a:t>
            </a:r>
            <a:r>
              <a:rPr lang="en-US" sz="5400" b="1" cap="none" spc="0" baseline="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cap="none" spc="0" baseline="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2010</a:t>
            </a:r>
            <a:endParaRPr lang="en-US" sz="5400"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4" name="Rectangle 13"/>
          <p:cNvSpPr/>
          <p:nvPr userDrawn="1"/>
        </p:nvSpPr>
        <p:spPr>
          <a:xfrm>
            <a:off x="228600" y="3277850"/>
            <a:ext cx="8686800" cy="1446550"/>
          </a:xfrm>
          <a:prstGeom prst="rect">
            <a:avLst/>
          </a:prstGeom>
          <a:noFill/>
        </p:spPr>
        <p:txBody>
          <a:bodyPr wrap="square" lIns="91440" tIns="45720" rIns="91440" bIns="45720">
            <a:spAutoFit/>
          </a:bodyPr>
          <a:lstStyle/>
          <a:p>
            <a:pPr algn="ctr"/>
            <a:r>
              <a:rPr lang="en-US" sz="4400" b="1" cap="all" spc="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BÀI</a:t>
            </a:r>
            <a:r>
              <a:rPr lang="en-US" sz="4400" b="1" cap="all" spc="0" baseline="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2. các bước soạn giáo án với pp </a:t>
            </a:r>
            <a:r>
              <a:rPr lang="en-US" sz="4400" b="1" cap="all" spc="0" baseline="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2010</a:t>
            </a:r>
            <a:endParaRPr lang="en-US" sz="44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a:prstGeom prst="rect">
            <a:avLst/>
          </a:prstGeo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3776328" y="6111875"/>
            <a:ext cx="2286000" cy="365125"/>
          </a:xfrm>
          <a:prstGeom prst="rect">
            <a:avLst/>
          </a:prstGeom>
        </p:spPr>
        <p:txBody>
          <a:bodyPr/>
          <a:lstStyle/>
          <a:p>
            <a:fld id="{6CCB180F-1ACD-4BB9-857E-1311CE63597F}" type="datetimeFigureOut">
              <a:rPr lang="en-US" smtClean="0"/>
              <a:pPr/>
              <a:t>27/06/2020</a:t>
            </a:fld>
            <a:endParaRPr lang="en-US"/>
          </a:p>
        </p:txBody>
      </p:sp>
      <p:sp>
        <p:nvSpPr>
          <p:cNvPr id="5" name="Footer Placeholder 4"/>
          <p:cNvSpPr>
            <a:spLocks noGrp="1"/>
          </p:cNvSpPr>
          <p:nvPr>
            <p:ph type="ftr" sz="quarter" idx="11"/>
          </p:nvPr>
        </p:nvSpPr>
        <p:spPr>
          <a:xfrm>
            <a:off x="6062328" y="6111875"/>
            <a:ext cx="22860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348328" y="6111875"/>
            <a:ext cx="457200" cy="365125"/>
          </a:xfrm>
          <a:prstGeom prst="rect">
            <a:avLst/>
          </a:prstGeom>
        </p:spPr>
        <p:txBody>
          <a:bodyPr/>
          <a:lstStyle/>
          <a:p>
            <a:fld id="{F0FDC2E0-1DAF-4BC3-B80D-D9311134D3D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a:prstGeom prst="rect">
            <a:avLst/>
          </a:prstGeo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3776328" y="6111875"/>
            <a:ext cx="2286000" cy="365125"/>
          </a:xfrm>
          <a:prstGeom prst="rect">
            <a:avLst/>
          </a:prstGeom>
        </p:spPr>
        <p:txBody>
          <a:bodyPr/>
          <a:lstStyle/>
          <a:p>
            <a:fld id="{6CCB180F-1ACD-4BB9-857E-1311CE63597F}" type="datetimeFigureOut">
              <a:rPr lang="en-US" smtClean="0"/>
              <a:pPr/>
              <a:t>27/06/2020</a:t>
            </a:fld>
            <a:endParaRPr lang="en-US"/>
          </a:p>
        </p:txBody>
      </p:sp>
      <p:sp>
        <p:nvSpPr>
          <p:cNvPr id="5" name="Footer Placeholder 4"/>
          <p:cNvSpPr>
            <a:spLocks noGrp="1"/>
          </p:cNvSpPr>
          <p:nvPr>
            <p:ph type="ftr" sz="quarter" idx="11"/>
          </p:nvPr>
        </p:nvSpPr>
        <p:spPr>
          <a:xfrm>
            <a:off x="6062328" y="6111875"/>
            <a:ext cx="22860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348328" y="6111875"/>
            <a:ext cx="457200" cy="365125"/>
          </a:xfrm>
          <a:prstGeom prst="rect">
            <a:avLst/>
          </a:prstGeom>
        </p:spPr>
        <p:txBody>
          <a:bodyPr/>
          <a:lstStyle/>
          <a:p>
            <a:fld id="{F0FDC2E0-1DAF-4BC3-B80D-D9311134D3D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a:prstGeom prst="rect">
            <a:avLst/>
          </a:prstGeom>
        </p:spPr>
        <p:txBody>
          <a:bodyPr/>
          <a:lstStyle>
            <a:lvl1pPr>
              <a:defRPr>
                <a:latin typeface="Times New Roman" pitchFamily="18" charset="0"/>
                <a:cs typeface="Times New Roman" pitchFamily="18" charset="0"/>
              </a:defRPr>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502920" y="530352"/>
            <a:ext cx="8183880" cy="4187952"/>
          </a:xfrm>
          <a:prstGeom prst="rect">
            <a:avLst/>
          </a:prstGeo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3776328" y="6111875"/>
            <a:ext cx="2286000" cy="365125"/>
          </a:xfrm>
          <a:prstGeom prst="rect">
            <a:avLst/>
          </a:prstGeom>
        </p:spPr>
        <p:txBody>
          <a:bodyPr/>
          <a:lstStyle>
            <a:lvl1pPr>
              <a:defRPr>
                <a:latin typeface="Times New Roman" pitchFamily="18" charset="0"/>
                <a:cs typeface="Times New Roman" pitchFamily="18" charset="0"/>
              </a:defRPr>
            </a:lvl1pPr>
            <a:extLst/>
          </a:lstStyle>
          <a:p>
            <a:fld id="{6CCB180F-1ACD-4BB9-857E-1311CE63597F}" type="datetimeFigureOut">
              <a:rPr lang="en-US" smtClean="0"/>
              <a:pPr/>
              <a:t>27/06/2020</a:t>
            </a:fld>
            <a:endParaRPr lang="en-US"/>
          </a:p>
        </p:txBody>
      </p:sp>
      <p:sp>
        <p:nvSpPr>
          <p:cNvPr id="5" name="Footer Placeholder 4"/>
          <p:cNvSpPr>
            <a:spLocks noGrp="1"/>
          </p:cNvSpPr>
          <p:nvPr>
            <p:ph type="ftr" sz="quarter" idx="11"/>
          </p:nvPr>
        </p:nvSpPr>
        <p:spPr>
          <a:xfrm>
            <a:off x="6062328" y="6111875"/>
            <a:ext cx="2286000" cy="365125"/>
          </a:xfrm>
          <a:prstGeom prst="rect">
            <a:avLst/>
          </a:prstGeom>
        </p:spPr>
        <p:txBody>
          <a:bodyPr/>
          <a:lstStyle>
            <a:lvl1pPr>
              <a:defRPr>
                <a:latin typeface="Times New Roman" pitchFamily="18" charset="0"/>
                <a:cs typeface="Times New Roman" pitchFamily="18" charset="0"/>
              </a:defRPr>
            </a:lvl1pPr>
            <a:extLst/>
          </a:lstStyle>
          <a:p>
            <a:endParaRPr lang="en-US"/>
          </a:p>
        </p:txBody>
      </p:sp>
      <p:sp>
        <p:nvSpPr>
          <p:cNvPr id="6" name="Slide Number Placeholder 5"/>
          <p:cNvSpPr>
            <a:spLocks noGrp="1"/>
          </p:cNvSpPr>
          <p:nvPr>
            <p:ph type="sldNum" sz="quarter" idx="12"/>
          </p:nvPr>
        </p:nvSpPr>
        <p:spPr>
          <a:xfrm>
            <a:off x="8348328" y="6111875"/>
            <a:ext cx="457200" cy="365125"/>
          </a:xfrm>
          <a:prstGeom prst="rect">
            <a:avLst/>
          </a:prstGeom>
        </p:spPr>
        <p:txBody>
          <a:bodyPr/>
          <a:lstStyle/>
          <a:p>
            <a:fld id="{F0FDC2E0-1DAF-4BC3-B80D-D9311134D3D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8344" y="4928616"/>
            <a:ext cx="8183880" cy="676656"/>
          </a:xfrm>
          <a:prstGeom prst="rect">
            <a:avLst/>
          </a:prstGeo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a:prstGeom prst="rect">
            <a:avLst/>
          </a:prstGeo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3776328" y="6111875"/>
            <a:ext cx="2286000" cy="365125"/>
          </a:xfrm>
          <a:prstGeom prst="rect">
            <a:avLst/>
          </a:prstGeom>
        </p:spPr>
        <p:txBody>
          <a:bodyPr/>
          <a:lstStyle/>
          <a:p>
            <a:fld id="{6CCB180F-1ACD-4BB9-857E-1311CE63597F}" type="datetimeFigureOut">
              <a:rPr lang="en-US" smtClean="0"/>
              <a:pPr/>
              <a:t>27/06/2020</a:t>
            </a:fld>
            <a:endParaRPr lang="en-US"/>
          </a:p>
        </p:txBody>
      </p:sp>
      <p:sp>
        <p:nvSpPr>
          <p:cNvPr id="5" name="Footer Placeholder 4"/>
          <p:cNvSpPr>
            <a:spLocks noGrp="1"/>
          </p:cNvSpPr>
          <p:nvPr>
            <p:ph type="ftr" sz="quarter" idx="11"/>
          </p:nvPr>
        </p:nvSpPr>
        <p:spPr>
          <a:xfrm>
            <a:off x="6062328" y="6111875"/>
            <a:ext cx="22860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348328" y="6111875"/>
            <a:ext cx="457200" cy="365125"/>
          </a:xfrm>
          <a:prstGeom prst="rect">
            <a:avLst/>
          </a:prstGeom>
        </p:spPr>
        <p:txBody>
          <a:bodyPr/>
          <a:lstStyle/>
          <a:p>
            <a:fld id="{F0FDC2E0-1DAF-4BC3-B80D-D9311134D3D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5590"/>
            <a:ext cx="8183880" cy="1051560"/>
          </a:xfrm>
          <a:prstGeom prst="rect">
            <a:avLst/>
          </a:prstGeo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a:prstGeom prst="rect">
            <a:avLst/>
          </a:prstGeo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a:prstGeom prst="rect">
            <a:avLst/>
          </a:prstGeo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3776328" y="6111875"/>
            <a:ext cx="2286000" cy="365125"/>
          </a:xfrm>
          <a:prstGeom prst="rect">
            <a:avLst/>
          </a:prstGeom>
        </p:spPr>
        <p:txBody>
          <a:bodyPr/>
          <a:lstStyle/>
          <a:p>
            <a:fld id="{6CCB180F-1ACD-4BB9-857E-1311CE63597F}" type="datetimeFigureOut">
              <a:rPr lang="en-US" smtClean="0"/>
              <a:pPr/>
              <a:t>27/06/2020</a:t>
            </a:fld>
            <a:endParaRPr lang="en-US"/>
          </a:p>
        </p:txBody>
      </p:sp>
      <p:sp>
        <p:nvSpPr>
          <p:cNvPr id="6" name="Footer Placeholder 5"/>
          <p:cNvSpPr>
            <a:spLocks noGrp="1"/>
          </p:cNvSpPr>
          <p:nvPr>
            <p:ph type="ftr" sz="quarter" idx="11"/>
          </p:nvPr>
        </p:nvSpPr>
        <p:spPr>
          <a:xfrm>
            <a:off x="6062328" y="6111875"/>
            <a:ext cx="22860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348328" y="6111875"/>
            <a:ext cx="457200" cy="365125"/>
          </a:xfrm>
          <a:prstGeom prst="rect">
            <a:avLst/>
          </a:prstGeom>
        </p:spPr>
        <p:txBody>
          <a:bodyPr/>
          <a:lstStyle/>
          <a:p>
            <a:fld id="{F0FDC2E0-1DAF-4BC3-B80D-D9311134D3D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a:prstGeom prst="rect">
            <a:avLst/>
          </a:prstGeo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a:prstGeom prst="rect">
            <a:avLst/>
          </a:prstGeo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a:prstGeom prst="rect">
            <a:avLst/>
          </a:prstGeo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a:prstGeom prst="rect">
            <a:avLst/>
          </a:prstGeo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a:prstGeom prst="rect">
            <a:avLst/>
          </a:prstGeo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3776328" y="6111875"/>
            <a:ext cx="2286000" cy="365125"/>
          </a:xfrm>
          <a:prstGeom prst="rect">
            <a:avLst/>
          </a:prstGeom>
        </p:spPr>
        <p:txBody>
          <a:bodyPr/>
          <a:lstStyle/>
          <a:p>
            <a:fld id="{6CCB180F-1ACD-4BB9-857E-1311CE63597F}" type="datetimeFigureOut">
              <a:rPr lang="en-US" smtClean="0"/>
              <a:pPr/>
              <a:t>27/06/2020</a:t>
            </a:fld>
            <a:endParaRPr lang="en-US"/>
          </a:p>
        </p:txBody>
      </p:sp>
      <p:sp>
        <p:nvSpPr>
          <p:cNvPr id="8" name="Footer Placeholder 7"/>
          <p:cNvSpPr>
            <a:spLocks noGrp="1"/>
          </p:cNvSpPr>
          <p:nvPr>
            <p:ph type="ftr" sz="quarter" idx="11"/>
          </p:nvPr>
        </p:nvSpPr>
        <p:spPr>
          <a:xfrm>
            <a:off x="6062328" y="6111875"/>
            <a:ext cx="22860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348328" y="6111875"/>
            <a:ext cx="457200" cy="365125"/>
          </a:xfrm>
          <a:prstGeom prst="rect">
            <a:avLst/>
          </a:prstGeom>
        </p:spPr>
        <p:txBody>
          <a:bodyPr/>
          <a:lstStyle/>
          <a:p>
            <a:fld id="{F0FDC2E0-1DAF-4BC3-B80D-D9311134D3D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2920" y="4985590"/>
            <a:ext cx="8183880" cy="1051560"/>
          </a:xfrm>
          <a:prstGeom prst="rect">
            <a:avLst/>
          </a:prstGeo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3776328" y="6111875"/>
            <a:ext cx="2286000" cy="365125"/>
          </a:xfrm>
          <a:prstGeom prst="rect">
            <a:avLst/>
          </a:prstGeom>
        </p:spPr>
        <p:txBody>
          <a:bodyPr/>
          <a:lstStyle/>
          <a:p>
            <a:fld id="{6CCB180F-1ACD-4BB9-857E-1311CE63597F}" type="datetimeFigureOut">
              <a:rPr lang="en-US" smtClean="0"/>
              <a:pPr/>
              <a:t>27/06/2020</a:t>
            </a:fld>
            <a:endParaRPr lang="en-US"/>
          </a:p>
        </p:txBody>
      </p:sp>
      <p:sp>
        <p:nvSpPr>
          <p:cNvPr id="4" name="Footer Placeholder 3"/>
          <p:cNvSpPr>
            <a:spLocks noGrp="1"/>
          </p:cNvSpPr>
          <p:nvPr>
            <p:ph type="ftr" sz="quarter" idx="11"/>
          </p:nvPr>
        </p:nvSpPr>
        <p:spPr>
          <a:xfrm>
            <a:off x="6062328" y="6111875"/>
            <a:ext cx="22860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348328" y="6111875"/>
            <a:ext cx="457200" cy="365125"/>
          </a:xfrm>
          <a:prstGeom prst="rect">
            <a:avLst/>
          </a:prstGeom>
        </p:spPr>
        <p:txBody>
          <a:bodyPr/>
          <a:lstStyle/>
          <a:p>
            <a:fld id="{F0FDC2E0-1DAF-4BC3-B80D-D9311134D3D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a:xfrm>
            <a:off x="3776328" y="6111875"/>
            <a:ext cx="2286000" cy="365125"/>
          </a:xfrm>
          <a:prstGeom prst="rect">
            <a:avLst/>
          </a:prstGeom>
        </p:spPr>
        <p:txBody>
          <a:bodyPr/>
          <a:lstStyle/>
          <a:p>
            <a:fld id="{6CCB180F-1ACD-4BB9-857E-1311CE63597F}" type="datetimeFigureOut">
              <a:rPr lang="en-US" smtClean="0"/>
              <a:pPr/>
              <a:t>27/06/2020</a:t>
            </a:fld>
            <a:endParaRPr lang="en-US"/>
          </a:p>
        </p:txBody>
      </p:sp>
      <p:sp>
        <p:nvSpPr>
          <p:cNvPr id="3" name="Footer Placeholder 2"/>
          <p:cNvSpPr>
            <a:spLocks noGrp="1"/>
          </p:cNvSpPr>
          <p:nvPr>
            <p:ph type="ftr" sz="quarter" idx="11"/>
          </p:nvPr>
        </p:nvSpPr>
        <p:spPr>
          <a:xfrm>
            <a:off x="6062328" y="6111875"/>
            <a:ext cx="22860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348328" y="6111875"/>
            <a:ext cx="457200" cy="365125"/>
          </a:xfrm>
          <a:prstGeom prst="rect">
            <a:avLst/>
          </a:prstGeom>
        </p:spPr>
        <p:txBody>
          <a:bodyPr/>
          <a:lstStyle/>
          <a:p>
            <a:fld id="{F0FDC2E0-1DAF-4BC3-B80D-D9311134D3D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a:prstGeom prst="rect">
            <a:avLst/>
          </a:prstGeo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a:prstGeom prst="rect">
            <a:avLst/>
          </a:prstGeo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a:prstGeom prst="rect">
            <a:avLst/>
          </a:prstGeo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3776328" y="6111875"/>
            <a:ext cx="2286000" cy="365125"/>
          </a:xfrm>
          <a:prstGeom prst="rect">
            <a:avLst/>
          </a:prstGeom>
        </p:spPr>
        <p:txBody>
          <a:bodyPr/>
          <a:lstStyle/>
          <a:p>
            <a:fld id="{6CCB180F-1ACD-4BB9-857E-1311CE63597F}" type="datetimeFigureOut">
              <a:rPr lang="en-US" smtClean="0"/>
              <a:pPr/>
              <a:t>27/06/2020</a:t>
            </a:fld>
            <a:endParaRPr lang="en-US"/>
          </a:p>
        </p:txBody>
      </p:sp>
      <p:sp>
        <p:nvSpPr>
          <p:cNvPr id="6" name="Footer Placeholder 5"/>
          <p:cNvSpPr>
            <a:spLocks noGrp="1"/>
          </p:cNvSpPr>
          <p:nvPr>
            <p:ph type="ftr" sz="quarter" idx="11"/>
          </p:nvPr>
        </p:nvSpPr>
        <p:spPr>
          <a:xfrm>
            <a:off x="6062328" y="6111875"/>
            <a:ext cx="22860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348328" y="6111875"/>
            <a:ext cx="457200" cy="365125"/>
          </a:xfrm>
          <a:prstGeom prst="rect">
            <a:avLst/>
          </a:prstGeom>
        </p:spPr>
        <p:txBody>
          <a:bodyPr/>
          <a:lstStyle/>
          <a:p>
            <a:fld id="{F0FDC2E0-1DAF-4BC3-B80D-D9311134D3D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57200" y="5012056"/>
            <a:ext cx="8229600" cy="1051560"/>
          </a:xfrm>
          <a:prstGeom prst="rect">
            <a:avLst/>
          </a:prstGeo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a:prstGeom prst="rect">
            <a:avLst/>
          </a:prstGeo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3776328" y="6111875"/>
            <a:ext cx="2286000" cy="365125"/>
          </a:xfrm>
          <a:prstGeom prst="rect">
            <a:avLst/>
          </a:prstGeom>
        </p:spPr>
        <p:txBody>
          <a:bodyPr/>
          <a:lstStyle/>
          <a:p>
            <a:fld id="{6CCB180F-1ACD-4BB9-857E-1311CE63597F}" type="datetimeFigureOut">
              <a:rPr lang="en-US" smtClean="0"/>
              <a:pPr/>
              <a:t>27/06/2020</a:t>
            </a:fld>
            <a:endParaRPr lang="en-US"/>
          </a:p>
        </p:txBody>
      </p:sp>
      <p:sp>
        <p:nvSpPr>
          <p:cNvPr id="6" name="Footer Placeholder 5"/>
          <p:cNvSpPr>
            <a:spLocks noGrp="1"/>
          </p:cNvSpPr>
          <p:nvPr>
            <p:ph type="ftr" sz="quarter" idx="11"/>
          </p:nvPr>
        </p:nvSpPr>
        <p:spPr>
          <a:xfrm>
            <a:off x="6062328" y="6111875"/>
            <a:ext cx="22860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348328" y="6111875"/>
            <a:ext cx="457200" cy="365125"/>
          </a:xfrm>
          <a:prstGeom prst="rect">
            <a:avLst/>
          </a:prstGeom>
        </p:spPr>
        <p:txBody>
          <a:bodyPr/>
          <a:lstStyle/>
          <a:p>
            <a:fld id="{F0FDC2E0-1DAF-4BC3-B80D-D9311134D3D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7" name="Rounded Rectangle 6"/>
          <p:cNvSpPr/>
          <p:nvPr userDrawn="1"/>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TextBox 3"/>
          <p:cNvSpPr txBox="1"/>
          <p:nvPr userDrawn="1"/>
        </p:nvSpPr>
        <p:spPr>
          <a:xfrm>
            <a:off x="381000" y="0"/>
            <a:ext cx="7859909" cy="584775"/>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smtClean="0">
                <a:solidFill>
                  <a:srgbClr val="00B050"/>
                </a:solidFill>
                <a:latin typeface="Times New Roman" pitchFamily="18" charset="0"/>
                <a:cs typeface="Times New Roman" pitchFamily="18" charset="0"/>
              </a:rPr>
              <a:t>POWERPOINT </a:t>
            </a:r>
            <a:r>
              <a:rPr lang="en-US" sz="1600" b="1" smtClean="0">
                <a:solidFill>
                  <a:srgbClr val="00B050"/>
                </a:solidFill>
                <a:latin typeface="Times New Roman" pitchFamily="18" charset="0"/>
                <a:cs typeface="Times New Roman" pitchFamily="18" charset="0"/>
              </a:rPr>
              <a:t>2010- </a:t>
            </a:r>
            <a:r>
              <a:rPr lang="en-US" sz="1600" b="1" smtClean="0">
                <a:solidFill>
                  <a:srgbClr val="00B050"/>
                </a:solidFill>
                <a:latin typeface="Times New Roman" pitchFamily="18" charset="0"/>
                <a:cs typeface="Times New Roman" pitchFamily="18" charset="0"/>
              </a:rPr>
              <a:t>BÀI</a:t>
            </a:r>
            <a:r>
              <a:rPr lang="en-US" sz="1600" b="1" baseline="0" smtClean="0">
                <a:solidFill>
                  <a:srgbClr val="00B050"/>
                </a:solidFill>
                <a:latin typeface="Times New Roman" pitchFamily="18" charset="0"/>
                <a:cs typeface="Times New Roman" pitchFamily="18" charset="0"/>
              </a:rPr>
              <a:t> 2: CÁC BƯỚC SOẠN GIÁO ÁN VỚI POWERPOINT </a:t>
            </a:r>
            <a:r>
              <a:rPr lang="en-US" sz="1600" b="1" baseline="0" smtClean="0">
                <a:solidFill>
                  <a:srgbClr val="00B050"/>
                </a:solidFill>
                <a:latin typeface="Times New Roman" pitchFamily="18" charset="0"/>
                <a:cs typeface="Times New Roman" pitchFamily="18" charset="0"/>
              </a:rPr>
              <a:t>2010</a:t>
            </a:r>
            <a:endParaRPr lang="en-US" sz="1600" b="1" smtClean="0">
              <a:solidFill>
                <a:srgbClr val="00B050"/>
              </a:solidFill>
              <a:latin typeface="Times New Roman" pitchFamily="18" charset="0"/>
              <a:cs typeface="Times New Roman" pitchFamily="18" charset="0"/>
            </a:endParaRPr>
          </a:p>
          <a:p>
            <a:endParaRPr lang="en-US" sz="1600" b="1">
              <a:solidFill>
                <a:srgbClr val="00B050"/>
              </a:solidFill>
              <a:latin typeface="Times New Roman" pitchFamily="18" charset="0"/>
              <a:cs typeface="Times New Roman" pitchFamily="18" charset="0"/>
            </a:endParaRPr>
          </a:p>
        </p:txBody>
      </p:sp>
      <p:sp>
        <p:nvSpPr>
          <p:cNvPr id="14" name="TextBox 13"/>
          <p:cNvSpPr txBox="1"/>
          <p:nvPr userDrawn="1"/>
        </p:nvSpPr>
        <p:spPr>
          <a:xfrm>
            <a:off x="6130548" y="6550223"/>
            <a:ext cx="2342308" cy="307777"/>
          </a:xfrm>
          <a:prstGeom prst="rect">
            <a:avLst/>
          </a:prstGeom>
          <a:noFill/>
        </p:spPr>
        <p:txBody>
          <a:bodyPr wrap="none" rtlCol="0">
            <a:spAutoFit/>
          </a:bodyPr>
          <a:lstStyle/>
          <a:p>
            <a:fld id="{6CCB180F-1ACD-4BB9-857E-1311CE63597F}" type="datetimeFigureOut">
              <a:rPr lang="en-US" sz="1400" b="1" smtClean="0"/>
              <a:pPr/>
              <a:t>27/06/2020</a:t>
            </a:fld>
            <a:r>
              <a:rPr lang="en-US" sz="1400" b="1" smtClean="0"/>
              <a:t>  Slide </a:t>
            </a:r>
            <a:fld id="{8304D796-566F-4DA3-AB32-884E665F8F41}" type="slidenum">
              <a:rPr lang="en-US" sz="1400" b="1" smtClean="0">
                <a:latin typeface="Times New Roman" pitchFamily="18" charset="0"/>
                <a:cs typeface="Times New Roman" pitchFamily="18" charset="0"/>
              </a:rPr>
              <a:pPr/>
              <a:t>‹#›</a:t>
            </a:fld>
            <a:endParaRPr lang="en-US" sz="1400" b="1" dirty="0" err="1" smtClean="0">
              <a:latin typeface="Times New Roman" pitchFamily="18" charset="0"/>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id="1" dur="indefinite" restart="never" nodeType="tmRoot"/>
      </p:par>
    </p:tnLst>
  </p:timing>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94018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457200" y="457200"/>
            <a:ext cx="1905000" cy="685800"/>
          </a:xfrm>
          <a:prstGeom prst="rect">
            <a:avLst/>
          </a:prstGeom>
          <a:ln w="38100">
            <a:solidFill>
              <a:srgbClr val="FF0000"/>
            </a:solidFill>
          </a:ln>
        </p:spPr>
        <p:txBody>
          <a:bodyPr wrap="none" rtlCol="0" anchor="ctr">
            <a:spAutoFit/>
          </a:bodyPr>
          <a:lstStyle/>
          <a:p>
            <a:pPr algn="just"/>
            <a:endParaRPr lang="en-US" sz="2400" b="1" dirty="0" smtClean="0">
              <a:latin typeface="Times New Roman" pitchFamily="18" charset="0"/>
              <a:cs typeface="Times New Roman" pitchFamily="18" charset="0"/>
            </a:endParaRPr>
          </a:p>
        </p:txBody>
      </p:sp>
      <p:sp>
        <p:nvSpPr>
          <p:cNvPr id="6" name="Rectangle 5"/>
          <p:cNvSpPr/>
          <p:nvPr/>
        </p:nvSpPr>
        <p:spPr>
          <a:xfrm>
            <a:off x="5384800" y="431800"/>
            <a:ext cx="731520" cy="731520"/>
          </a:xfrm>
          <a:prstGeom prst="rect">
            <a:avLst/>
          </a:prstGeom>
          <a:ln w="38100">
            <a:solidFill>
              <a:srgbClr val="FF0000"/>
            </a:solidFill>
          </a:ln>
        </p:spPr>
        <p:txBody>
          <a:bodyPr wrap="square" rtlCol="0" anchor="ctr">
            <a:spAutoFit/>
          </a:bodyPr>
          <a:lstStyle/>
          <a:p>
            <a:pPr algn="just"/>
            <a:endParaRPr lang="en-US" sz="24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33401" y="1548348"/>
            <a:ext cx="8229599" cy="3785652"/>
          </a:xfrm>
          <a:prstGeom prst="rect">
            <a:avLst/>
          </a:prstGeom>
          <a:noFill/>
        </p:spPr>
        <p:txBody>
          <a:bodyPr wrap="square" rtlCol="0">
            <a:spAutoFit/>
          </a:bodyPr>
          <a:lstStyle/>
          <a:p>
            <a:r>
              <a:rPr lang="en-US" sz="2400" b="1" smtClean="0">
                <a:latin typeface="Times New Roman" pitchFamily="18" charset="0"/>
                <a:cs typeface="Times New Roman" pitchFamily="18" charset="0"/>
              </a:rPr>
              <a:t>5. Chèn SmartArt: - SmartArt</a:t>
            </a:r>
            <a:r>
              <a:rPr lang="en-US" sz="2400" smtClean="0">
                <a:latin typeface="Times New Roman" pitchFamily="18" charset="0"/>
                <a:cs typeface="Times New Roman" pitchFamily="18" charset="0"/>
              </a:rPr>
              <a:t> là một tính năng trong Office 2007, cho phép chèn các hình ảnh đồ họa khác nhau bao gồm các biểu đồ phát triển, biểu đồ danh sách, biểu đồ hình tròn và biểu đồ quy trình</a:t>
            </a:r>
          </a:p>
          <a:p>
            <a:pPr>
              <a:buFontTx/>
              <a:buChar char="-"/>
            </a:pPr>
            <a:r>
              <a:rPr lang="en-US" sz="2400" b="1" smtClean="0">
                <a:latin typeface="Times New Roman" pitchFamily="18" charset="0"/>
                <a:cs typeface="Times New Roman" pitchFamily="18" charset="0"/>
              </a:rPr>
              <a:t>Chèn: </a:t>
            </a:r>
            <a:r>
              <a:rPr lang="en-US" sz="2400" smtClean="0">
                <a:latin typeface="Times New Roman" pitchFamily="18" charset="0"/>
                <a:cs typeface="Times New Roman" pitchFamily="18" charset="0"/>
              </a:rPr>
              <a:t>Click chọn </a:t>
            </a:r>
            <a:r>
              <a:rPr lang="en-US" sz="2400" b="1" smtClean="0">
                <a:latin typeface="Times New Roman" pitchFamily="18" charset="0"/>
                <a:cs typeface="Times New Roman" pitchFamily="18" charset="0"/>
              </a:rPr>
              <a:t>SmartArt</a:t>
            </a:r>
            <a:r>
              <a:rPr lang="en-US" sz="2400" b="1" smtClean="0">
                <a:latin typeface="Times New Roman" pitchFamily="18" charset="0"/>
                <a:cs typeface="Times New Roman" pitchFamily="18" charset="0"/>
                <a:sym typeface="Wingdings" pitchFamily="2" charset="2"/>
              </a:rPr>
              <a:t> </a:t>
            </a:r>
            <a:r>
              <a:rPr lang="en-US" sz="2400" smtClean="0">
                <a:latin typeface="Times New Roman" pitchFamily="18" charset="0"/>
                <a:cs typeface="Times New Roman" pitchFamily="18" charset="0"/>
                <a:sym typeface="Wingdings" pitchFamily="2" charset="2"/>
              </a:rPr>
              <a:t>Chọn dạng hình thích hợpOK</a:t>
            </a:r>
          </a:p>
          <a:p>
            <a:pPr>
              <a:buFontTx/>
              <a:buChar char="-"/>
            </a:pPr>
            <a:r>
              <a:rPr lang="en-US" sz="2400" smtClean="0">
                <a:latin typeface="Times New Roman" pitchFamily="18" charset="0"/>
                <a:cs typeface="Times New Roman" pitchFamily="18" charset="0"/>
                <a:sym typeface="Wingdings" pitchFamily="2" charset="2"/>
              </a:rPr>
              <a:t>Click váo SmartArt để thêm văn bản hình anh</a:t>
            </a:r>
          </a:p>
          <a:p>
            <a:r>
              <a:rPr lang="en-US" sz="2400" smtClean="0">
                <a:latin typeface="Times New Roman" pitchFamily="18" charset="0"/>
                <a:cs typeface="Times New Roman" pitchFamily="18" charset="0"/>
                <a:sym typeface="Wingdings" pitchFamily="2" charset="2"/>
              </a:rPr>
              <a:t>* Để định dạng nháy đúp vào </a:t>
            </a:r>
            <a:r>
              <a:rPr lang="en-US" sz="2400" b="1" smtClean="0">
                <a:latin typeface="Times New Roman" pitchFamily="18" charset="0"/>
                <a:cs typeface="Times New Roman" pitchFamily="18" charset="0"/>
                <a:sym typeface="Wingdings" pitchFamily="2" charset="2"/>
              </a:rPr>
              <a:t>SmartArt</a:t>
            </a:r>
          </a:p>
          <a:p>
            <a:r>
              <a:rPr lang="en-US" sz="2400" b="1" smtClean="0">
                <a:latin typeface="Times New Roman" pitchFamily="18" charset="0"/>
                <a:cs typeface="Times New Roman" pitchFamily="18" charset="0"/>
              </a:rPr>
              <a:t>+ </a:t>
            </a:r>
            <a:r>
              <a:rPr lang="en-US" sz="2400" smtClean="0">
                <a:latin typeface="Times New Roman" pitchFamily="18" charset="0"/>
                <a:cs typeface="Times New Roman" pitchFamily="18" charset="0"/>
              </a:rPr>
              <a:t>Thêm nút: Chọn</a:t>
            </a:r>
            <a:r>
              <a:rPr lang="en-US" sz="2400" b="1" smtClean="0">
                <a:latin typeface="Times New Roman" pitchFamily="18" charset="0"/>
                <a:cs typeface="Times New Roman" pitchFamily="18" charset="0"/>
              </a:rPr>
              <a:t> Add Shapse</a:t>
            </a:r>
          </a:p>
          <a:p>
            <a:r>
              <a:rPr lang="en-US" sz="2400" b="1" smtClean="0">
                <a:latin typeface="Times New Roman" pitchFamily="18" charset="0"/>
                <a:cs typeface="Times New Roman" pitchFamily="18" charset="0"/>
              </a:rPr>
              <a:t>+ </a:t>
            </a:r>
            <a:r>
              <a:rPr lang="en-US" sz="2400" smtClean="0">
                <a:latin typeface="Times New Roman" pitchFamily="18" charset="0"/>
                <a:cs typeface="Times New Roman" pitchFamily="18" charset="0"/>
              </a:rPr>
              <a:t>Xóa: Click chọn </a:t>
            </a:r>
            <a:r>
              <a:rPr lang="en-US" sz="2400" b="1" smtClean="0">
                <a:latin typeface="Times New Roman" pitchFamily="18" charset="0"/>
                <a:cs typeface="Times New Roman" pitchFamily="18" charset="0"/>
              </a:rPr>
              <a:t>SmartArt</a:t>
            </a:r>
            <a:r>
              <a:rPr lang="en-US" sz="2400" smtClean="0">
                <a:latin typeface="Times New Roman" pitchFamily="18" charset="0"/>
                <a:cs typeface="Times New Roman" pitchFamily="18" charset="0"/>
              </a:rPr>
              <a:t> cần xóa và bấm phím delete</a:t>
            </a:r>
          </a:p>
          <a:p>
            <a:r>
              <a:rPr lang="en-US" sz="2400" smtClean="0">
                <a:latin typeface="Times New Roman" pitchFamily="18" charset="0"/>
                <a:cs typeface="Times New Roman" pitchFamily="18" charset="0"/>
              </a:rPr>
              <a:t>+ Thay đổi màu: chọn change color.</a:t>
            </a:r>
            <a:endParaRPr lang="en-US" sz="2400" dirty="0" err="1" smtClean="0">
              <a:latin typeface="Times New Roman" pitchFamily="18" charset="0"/>
              <a:cs typeface="Times New Roman" pitchFamily="18" charset="0"/>
            </a:endParaRPr>
          </a:p>
        </p:txBody>
      </p:sp>
      <p:graphicFrame>
        <p:nvGraphicFramePr>
          <p:cNvPr id="14" name="Diagram 13"/>
          <p:cNvGraphicFramePr/>
          <p:nvPr/>
        </p:nvGraphicFramePr>
        <p:xfrm>
          <a:off x="685800" y="457200"/>
          <a:ext cx="79248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0994" y="1478340"/>
            <a:ext cx="7177606" cy="1569660"/>
          </a:xfrm>
          <a:prstGeom prst="rect">
            <a:avLst/>
          </a:prstGeom>
          <a:noFill/>
        </p:spPr>
        <p:txBody>
          <a:bodyPr wrap="none" rtlCol="0">
            <a:spAutoFit/>
          </a:bodyPr>
          <a:lstStyle/>
          <a:p>
            <a:r>
              <a:rPr lang="en-US" sz="2400" b="1" smtClean="0">
                <a:latin typeface="Times New Roman" pitchFamily="18" charset="0"/>
                <a:cs typeface="Times New Roman" pitchFamily="18" charset="0"/>
              </a:rPr>
              <a:t>6. Tạo album ảnh: </a:t>
            </a:r>
            <a:r>
              <a:rPr lang="en-US" sz="2400" smtClean="0">
                <a:latin typeface="Times New Roman" pitchFamily="18" charset="0"/>
                <a:cs typeface="Times New Roman" pitchFamily="18" charset="0"/>
              </a:rPr>
              <a:t>Đây là tính năng mới trong PP 2007 </a:t>
            </a:r>
          </a:p>
          <a:p>
            <a:pPr>
              <a:buFontTx/>
              <a:buChar char="-"/>
            </a:pPr>
            <a:r>
              <a:rPr lang="en-US" sz="2400" smtClean="0">
                <a:latin typeface="Times New Roman" pitchFamily="18" charset="0"/>
                <a:cs typeface="Times New Roman" pitchFamily="18" charset="0"/>
              </a:rPr>
              <a:t>Chọn</a:t>
            </a:r>
            <a:r>
              <a:rPr lang="en-US" sz="2400" b="1" smtClean="0">
                <a:latin typeface="Times New Roman" pitchFamily="18" charset="0"/>
                <a:cs typeface="Times New Roman" pitchFamily="18" charset="0"/>
              </a:rPr>
              <a:t> Photo Album</a:t>
            </a:r>
            <a:r>
              <a:rPr lang="en-US" sz="2400" b="1" smtClean="0">
                <a:latin typeface="Times New Roman" pitchFamily="18" charset="0"/>
                <a:cs typeface="Times New Roman" pitchFamily="18" charset="0"/>
                <a:sym typeface="Wingdings" pitchFamily="2" charset="2"/>
              </a:rPr>
              <a:t>New Photo Album</a:t>
            </a:r>
          </a:p>
          <a:p>
            <a:pPr>
              <a:buFontTx/>
              <a:buChar char="-"/>
            </a:pPr>
            <a:r>
              <a:rPr lang="en-US" sz="2400" smtClean="0">
                <a:latin typeface="Times New Roman" pitchFamily="18" charset="0"/>
                <a:cs typeface="Times New Roman" pitchFamily="18" charset="0"/>
              </a:rPr>
              <a:t>Kích </a:t>
            </a:r>
            <a:r>
              <a:rPr lang="en-US" sz="2400" b="1" smtClean="0">
                <a:latin typeface="Times New Roman" pitchFamily="18" charset="0"/>
                <a:cs typeface="Times New Roman" pitchFamily="18" charset="0"/>
              </a:rPr>
              <a:t>File/Disk</a:t>
            </a:r>
            <a:r>
              <a:rPr lang="en-US" sz="2400" smtClean="0">
                <a:latin typeface="Times New Roman" pitchFamily="18" charset="0"/>
                <a:cs typeface="Times New Roman" pitchFamily="18" charset="0"/>
              </a:rPr>
              <a:t> để chèn hình ảnh vào photo album</a:t>
            </a:r>
          </a:p>
          <a:p>
            <a:pPr>
              <a:buFontTx/>
              <a:buChar char="-"/>
            </a:pPr>
            <a:r>
              <a:rPr lang="en-US" sz="2400" smtClean="0">
                <a:latin typeface="Times New Roman" pitchFamily="18" charset="0"/>
                <a:cs typeface="Times New Roman" pitchFamily="18" charset="0"/>
              </a:rPr>
              <a:t>Xong chọn </a:t>
            </a:r>
            <a:r>
              <a:rPr lang="en-US" sz="2400" b="1" smtClean="0">
                <a:latin typeface="Times New Roman" pitchFamily="18" charset="0"/>
                <a:cs typeface="Times New Roman" pitchFamily="18" charset="0"/>
              </a:rPr>
              <a:t>Creat</a:t>
            </a:r>
            <a:endParaRPr lang="en-US" sz="2400" b="1" dirty="0" err="1" smtClean="0">
              <a:latin typeface="Times New Roman" pitchFamily="18" charset="0"/>
              <a:cs typeface="Times New Roman" pitchFamily="18" charset="0"/>
            </a:endParaRPr>
          </a:p>
        </p:txBody>
      </p:sp>
      <p:graphicFrame>
        <p:nvGraphicFramePr>
          <p:cNvPr id="5" name="Diagram 4"/>
          <p:cNvGraphicFramePr/>
          <p:nvPr/>
        </p:nvGraphicFramePr>
        <p:xfrm>
          <a:off x="685800" y="457200"/>
          <a:ext cx="79248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600200"/>
            <a:ext cx="8305800" cy="1938992"/>
          </a:xfrm>
          <a:prstGeom prst="rect">
            <a:avLst/>
          </a:prstGeom>
          <a:noFill/>
        </p:spPr>
        <p:txBody>
          <a:bodyPr wrap="square" rtlCol="0">
            <a:spAutoFit/>
          </a:bodyPr>
          <a:lstStyle/>
          <a:p>
            <a:r>
              <a:rPr lang="en-US" sz="2400" b="1" smtClean="0">
                <a:latin typeface="Times New Roman" pitchFamily="18" charset="0"/>
                <a:cs typeface="Times New Roman" pitchFamily="18" charset="0"/>
              </a:rPr>
              <a:t>7. Chèn bảng biểu:</a:t>
            </a:r>
          </a:p>
          <a:p>
            <a:pPr>
              <a:buFontTx/>
              <a:buChar char="-"/>
            </a:pPr>
            <a:r>
              <a:rPr lang="en-US" sz="2400" smtClean="0">
                <a:latin typeface="Times New Roman" pitchFamily="18" charset="0"/>
                <a:cs typeface="Times New Roman" pitchFamily="18" charset="0"/>
              </a:rPr>
              <a:t> Click chọn Table</a:t>
            </a:r>
          </a:p>
          <a:p>
            <a:pPr>
              <a:buFontTx/>
              <a:buChar char="-"/>
            </a:pPr>
            <a:r>
              <a:rPr lang="en-US" sz="2400" smtClean="0">
                <a:latin typeface="Times New Roman" pitchFamily="18" charset="0"/>
                <a:cs typeface="Times New Roman" pitchFamily="18" charset="0"/>
              </a:rPr>
              <a:t> Kéo rê chuột với số hàng, cột như mong muốn-click chuột</a:t>
            </a:r>
          </a:p>
          <a:p>
            <a:pPr>
              <a:buFontTx/>
              <a:buChar char="-"/>
            </a:pPr>
            <a:r>
              <a:rPr lang="en-US" sz="2400" smtClean="0">
                <a:latin typeface="Times New Roman" pitchFamily="18" charset="0"/>
                <a:cs typeface="Times New Roman" pitchFamily="18" charset="0"/>
              </a:rPr>
              <a:t> Định dạng bảng: chọn tab Design để định dạng kiểu bảng, màu sắc, chọn tab Layout để chèn, xóa, gộp, tách,..</a:t>
            </a:r>
            <a:endParaRPr lang="en-US" sz="2400" dirty="0" err="1" smtClean="0">
              <a:latin typeface="Times New Roman" pitchFamily="18" charset="0"/>
              <a:cs typeface="Times New Roman" pitchFamily="18" charset="0"/>
            </a:endParaRPr>
          </a:p>
        </p:txBody>
      </p:sp>
      <p:graphicFrame>
        <p:nvGraphicFramePr>
          <p:cNvPr id="7" name="Diagram 6"/>
          <p:cNvGraphicFramePr/>
          <p:nvPr/>
        </p:nvGraphicFramePr>
        <p:xfrm>
          <a:off x="685800" y="457200"/>
          <a:ext cx="79248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e 4"/>
          <p:cNvGraphicFramePr>
            <a:graphicFrameLocks noGrp="1"/>
          </p:cNvGraphicFramePr>
          <p:nvPr/>
        </p:nvGraphicFramePr>
        <p:xfrm>
          <a:off x="1295400" y="3886200"/>
          <a:ext cx="6096000" cy="1483360"/>
        </p:xfrm>
        <a:graphic>
          <a:graphicData uri="http://schemas.openxmlformats.org/drawingml/2006/table">
            <a:tbl>
              <a:tblPr firstRow="1" bandRow="1">
                <a:tableStyleId>{93296810-A885-4BE3-A3E7-6D5BEEA58F35}</a:tableStyleId>
              </a:tblPr>
              <a:tblGrid>
                <a:gridCol w="1524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483816"/>
            <a:ext cx="8382000" cy="3785652"/>
          </a:xfrm>
          <a:prstGeom prst="rect">
            <a:avLst/>
          </a:prstGeom>
          <a:noFill/>
        </p:spPr>
        <p:txBody>
          <a:bodyPr wrap="square" rtlCol="0">
            <a:spAutoFit/>
          </a:bodyPr>
          <a:lstStyle/>
          <a:p>
            <a:r>
              <a:rPr lang="en-US" sz="2400" b="1" smtClean="0">
                <a:latin typeface="Times New Roman" pitchFamily="18" charset="0"/>
                <a:cs typeface="Times New Roman" pitchFamily="18" charset="0"/>
              </a:rPr>
              <a:t>V. TẠO HIỆU ỨNG: </a:t>
            </a:r>
            <a:endParaRPr lang="en-US" sz="2400" b="1" smtClean="0">
              <a:latin typeface="Times New Roman" pitchFamily="18" charset="0"/>
              <a:cs typeface="Times New Roman" pitchFamily="18" charset="0"/>
            </a:endParaRPr>
          </a:p>
          <a:p>
            <a:r>
              <a:rPr lang="en-US" sz="2400" b="1" smtClean="0">
                <a:latin typeface="Times New Roman" pitchFamily="18" charset="0"/>
                <a:cs typeface="Times New Roman" pitchFamily="18" charset="0"/>
              </a:rPr>
              <a:t>1</a:t>
            </a:r>
            <a:r>
              <a:rPr lang="en-US" sz="2400" b="1" smtClean="0">
                <a:latin typeface="Times New Roman" pitchFamily="18" charset="0"/>
                <a:cs typeface="Times New Roman" pitchFamily="18" charset="0"/>
              </a:rPr>
              <a:t>. Tạo hiệu ứng chuyển tiếp giữa các Slide</a:t>
            </a:r>
            <a:r>
              <a:rPr lang="en-US" sz="2400" b="1" smtClean="0">
                <a:latin typeface="Times New Roman" pitchFamily="18" charset="0"/>
                <a:cs typeface="Times New Roman" pitchFamily="18" charset="0"/>
              </a:rPr>
              <a:t>: Transitions</a:t>
            </a:r>
            <a:endParaRPr lang="en-US" sz="2400" b="1" smtClean="0">
              <a:latin typeface="Times New Roman" pitchFamily="18" charset="0"/>
              <a:cs typeface="Times New Roman" pitchFamily="18" charset="0"/>
            </a:endParaRPr>
          </a:p>
          <a:p>
            <a:pPr>
              <a:buFontTx/>
              <a:buChar char="-"/>
            </a:pPr>
            <a:r>
              <a:rPr lang="en-US" sz="2400" smtClean="0">
                <a:latin typeface="Times New Roman" pitchFamily="18" charset="0"/>
                <a:cs typeface="Times New Roman" pitchFamily="18" charset="0"/>
              </a:rPr>
              <a:t>Chọn hoạt ảnh thích hợp hoặc kích vào nút More để chọn hoạt cảnh khác</a:t>
            </a:r>
          </a:p>
          <a:p>
            <a:pPr>
              <a:buFontTx/>
              <a:buChar char="-"/>
            </a:pPr>
            <a:r>
              <a:rPr lang="en-US" sz="2400" smtClean="0">
                <a:latin typeface="Times New Roman" pitchFamily="18" charset="0"/>
                <a:cs typeface="Times New Roman" pitchFamily="18" charset="0"/>
              </a:rPr>
              <a:t> Đặt âm thanh: Chọn </a:t>
            </a:r>
            <a:r>
              <a:rPr lang="en-US" sz="2400" b="1" smtClean="0">
                <a:latin typeface="Times New Roman" pitchFamily="18" charset="0"/>
                <a:cs typeface="Times New Roman" pitchFamily="18" charset="0"/>
              </a:rPr>
              <a:t>Transition </a:t>
            </a:r>
            <a:r>
              <a:rPr lang="en-US" sz="2400" b="1" smtClean="0">
                <a:latin typeface="Times New Roman" pitchFamily="18" charset="0"/>
                <a:cs typeface="Times New Roman" pitchFamily="18" charset="0"/>
              </a:rPr>
              <a:t>Sound</a:t>
            </a:r>
            <a:endParaRPr lang="en-US" sz="2400" b="1" smtClean="0">
              <a:latin typeface="Times New Roman" pitchFamily="18" charset="0"/>
              <a:cs typeface="Times New Roman" pitchFamily="18" charset="0"/>
            </a:endParaRPr>
          </a:p>
          <a:p>
            <a:pPr>
              <a:buFontTx/>
              <a:buChar char="-"/>
            </a:pPr>
            <a:r>
              <a:rPr lang="en-US" sz="2400" smtClean="0">
                <a:latin typeface="Times New Roman" pitchFamily="18" charset="0"/>
                <a:cs typeface="Times New Roman" pitchFamily="18" charset="0"/>
              </a:rPr>
              <a:t>Chọn tốc độ: </a:t>
            </a:r>
            <a:r>
              <a:rPr lang="en-US" sz="2400" b="1" smtClean="0">
                <a:latin typeface="Times New Roman" pitchFamily="18" charset="0"/>
                <a:cs typeface="Times New Roman" pitchFamily="18" charset="0"/>
              </a:rPr>
              <a:t>Transition Speed</a:t>
            </a:r>
          </a:p>
          <a:p>
            <a:pPr>
              <a:buFontTx/>
              <a:buChar char="-"/>
            </a:pPr>
            <a:r>
              <a:rPr lang="en-US" sz="2400" smtClean="0">
                <a:latin typeface="Times New Roman" pitchFamily="18" charset="0"/>
                <a:cs typeface="Times New Roman" pitchFamily="18" charset="0"/>
              </a:rPr>
              <a:t>Chọn </a:t>
            </a:r>
            <a:r>
              <a:rPr lang="en-US" sz="2400" b="1" smtClean="0">
                <a:latin typeface="Times New Roman" pitchFamily="18" charset="0"/>
                <a:cs typeface="Times New Roman" pitchFamily="18" charset="0"/>
              </a:rPr>
              <a:t>Apply to all </a:t>
            </a:r>
            <a:r>
              <a:rPr lang="en-US" sz="2400" smtClean="0">
                <a:latin typeface="Times New Roman" pitchFamily="18" charset="0"/>
                <a:cs typeface="Times New Roman" pitchFamily="18" charset="0"/>
              </a:rPr>
              <a:t>nếu muốn áp dụng cho tất cả các Slide.</a:t>
            </a:r>
          </a:p>
          <a:p>
            <a:pPr>
              <a:buFontTx/>
              <a:buChar char="-"/>
            </a:pPr>
            <a:r>
              <a:rPr lang="en-US" sz="2400" smtClean="0">
                <a:latin typeface="Times New Roman" pitchFamily="18" charset="0"/>
                <a:cs typeface="Times New Roman" pitchFamily="18" charset="0"/>
              </a:rPr>
              <a:t>Chuyển tiếp bằng click chuột bạn đánh dấu chọn </a:t>
            </a:r>
            <a:r>
              <a:rPr lang="en-US" sz="2400" b="1" smtClean="0">
                <a:latin typeface="Times New Roman" pitchFamily="18" charset="0"/>
                <a:cs typeface="Times New Roman" pitchFamily="18" charset="0"/>
              </a:rPr>
              <a:t>On mouse Click </a:t>
            </a:r>
            <a:r>
              <a:rPr lang="en-US" sz="2400" smtClean="0">
                <a:latin typeface="Times New Roman" pitchFamily="18" charset="0"/>
                <a:cs typeface="Times New Roman" pitchFamily="18" charset="0"/>
              </a:rPr>
              <a:t>hoặc</a:t>
            </a:r>
            <a:r>
              <a:rPr lang="en-US" sz="2400" b="1" smtClean="0">
                <a:latin typeface="Times New Roman" pitchFamily="18" charset="0"/>
                <a:cs typeface="Times New Roman" pitchFamily="18" charset="0"/>
              </a:rPr>
              <a:t> </a:t>
            </a:r>
            <a:r>
              <a:rPr lang="en-US" sz="2400" b="1" smtClean="0">
                <a:latin typeface="Times New Roman" pitchFamily="18" charset="0"/>
                <a:cs typeface="Times New Roman" pitchFamily="18" charset="0"/>
              </a:rPr>
              <a:t>After</a:t>
            </a:r>
            <a:r>
              <a:rPr lang="en-US" sz="2400" smtClean="0">
                <a:latin typeface="Times New Roman" pitchFamily="18" charset="0"/>
                <a:cs typeface="Times New Roman" pitchFamily="18" charset="0"/>
              </a:rPr>
              <a:t> </a:t>
            </a:r>
            <a:r>
              <a:rPr lang="en-US" sz="2400" smtClean="0">
                <a:latin typeface="Times New Roman" pitchFamily="18" charset="0"/>
                <a:cs typeface="Times New Roman" pitchFamily="18" charset="0"/>
              </a:rPr>
              <a:t>để chạy tự động sau một số giây nhất định.</a:t>
            </a:r>
            <a:endParaRPr lang="en-US" sz="2400" b="1" smtClean="0">
              <a:latin typeface="Times New Roman" pitchFamily="18" charset="0"/>
              <a:cs typeface="Times New Roman" pitchFamily="18" charset="0"/>
            </a:endParaRPr>
          </a:p>
          <a:p>
            <a:endParaRPr lang="en-US" sz="2400" dirty="0" err="1" smtClean="0">
              <a:latin typeface="Times New Roman" pitchFamily="18" charset="0"/>
              <a:cs typeface="Times New Roman" pitchFamily="18" charset="0"/>
            </a:endParaRPr>
          </a:p>
        </p:txBody>
      </p:sp>
      <p:graphicFrame>
        <p:nvGraphicFramePr>
          <p:cNvPr id="6" name="Diagram 5"/>
          <p:cNvGraphicFramePr/>
          <p:nvPr/>
        </p:nvGraphicFramePr>
        <p:xfrm>
          <a:off x="685800" y="457200"/>
          <a:ext cx="79248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1752600" y="457200"/>
            <a:ext cx="4114800" cy="609600"/>
          </a:xfrm>
          <a:prstGeom prst="rect">
            <a:avLst/>
          </a:prstGeom>
          <a:ln w="38100">
            <a:solidFill>
              <a:srgbClr val="FF0000"/>
            </a:solidFill>
          </a:ln>
        </p:spPr>
        <p:txBody>
          <a:bodyPr wrap="none" rtlCol="0" anchor="ctr">
            <a:spAutoFit/>
          </a:bodyPr>
          <a:lstStyle/>
          <a:p>
            <a:pPr algn="just"/>
            <a:endParaRPr lang="en-US" sz="24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589544"/>
            <a:ext cx="8153400" cy="4524315"/>
          </a:xfrm>
          <a:prstGeom prst="rect">
            <a:avLst/>
          </a:prstGeom>
          <a:noFill/>
        </p:spPr>
        <p:txBody>
          <a:bodyPr wrap="square" rtlCol="0">
            <a:spAutoFit/>
          </a:bodyPr>
          <a:lstStyle/>
          <a:p>
            <a:r>
              <a:rPr lang="en-US" sz="2400" b="1" smtClean="0">
                <a:latin typeface="Times New Roman" pitchFamily="18" charset="0"/>
                <a:cs typeface="Times New Roman" pitchFamily="18" charset="0"/>
              </a:rPr>
              <a:t>2. Tạo hiệu ứng cho các đối tượng trên Slide</a:t>
            </a:r>
            <a:r>
              <a:rPr lang="en-US" sz="2400" b="1" smtClean="0">
                <a:latin typeface="Times New Roman" pitchFamily="18" charset="0"/>
                <a:cs typeface="Times New Roman" pitchFamily="18" charset="0"/>
              </a:rPr>
              <a:t>: Animations</a:t>
            </a:r>
            <a:endParaRPr lang="en-US" sz="2400" b="1" smtClean="0">
              <a:latin typeface="Times New Roman" pitchFamily="18" charset="0"/>
              <a:cs typeface="Times New Roman" pitchFamily="18" charset="0"/>
            </a:endParaRPr>
          </a:p>
          <a:p>
            <a:pPr>
              <a:buFontTx/>
              <a:buChar char="-"/>
            </a:pPr>
            <a:r>
              <a:rPr lang="en-US" sz="2400" smtClean="0">
                <a:latin typeface="Times New Roman" pitchFamily="18" charset="0"/>
                <a:cs typeface="Times New Roman" pitchFamily="18" charset="0"/>
              </a:rPr>
              <a:t>Chọn đối tượng cần tạo hiệu ứng</a:t>
            </a:r>
            <a:br>
              <a:rPr lang="en-US" sz="2400" smtClean="0">
                <a:latin typeface="Times New Roman" pitchFamily="18" charset="0"/>
                <a:cs typeface="Times New Roman" pitchFamily="18" charset="0"/>
              </a:rPr>
            </a:br>
            <a:r>
              <a:rPr lang="en-US" sz="2400" smtClean="0">
                <a:latin typeface="Times New Roman" pitchFamily="18" charset="0"/>
                <a:cs typeface="Times New Roman" pitchFamily="18" charset="0"/>
              </a:rPr>
              <a:t>*Chọn nhanh hiệu ứng cho Text box bằng cách chọn Animate</a:t>
            </a:r>
            <a:br>
              <a:rPr lang="en-US" sz="2400" smtClean="0">
                <a:latin typeface="Times New Roman" pitchFamily="18" charset="0"/>
                <a:cs typeface="Times New Roman" pitchFamily="18" charset="0"/>
              </a:rPr>
            </a:br>
            <a:r>
              <a:rPr lang="en-US" sz="2400" smtClean="0">
                <a:latin typeface="Times New Roman" pitchFamily="18" charset="0"/>
                <a:cs typeface="Times New Roman" pitchFamily="18" charset="0"/>
              </a:rPr>
              <a:t>+All at one – Cả phần văn bản trong Text box xuất hiện một lần</a:t>
            </a:r>
            <a:br>
              <a:rPr lang="en-US" sz="2400" smtClean="0">
                <a:latin typeface="Times New Roman" pitchFamily="18" charset="0"/>
                <a:cs typeface="Times New Roman" pitchFamily="18" charset="0"/>
              </a:rPr>
            </a:br>
            <a:r>
              <a:rPr lang="en-US" sz="2400" smtClean="0">
                <a:latin typeface="Times New Roman" pitchFamily="18" charset="0"/>
                <a:cs typeface="Times New Roman" pitchFamily="18" charset="0"/>
              </a:rPr>
              <a:t>+ By 1 st Level Paragraphs – xuất hiện thứ tự từng đoạn</a:t>
            </a:r>
          </a:p>
          <a:p>
            <a:pPr>
              <a:buFontTx/>
              <a:buChar char="-"/>
            </a:pPr>
            <a:r>
              <a:rPr lang="en-US" sz="2400" smtClean="0">
                <a:latin typeface="Times New Roman" pitchFamily="18" charset="0"/>
                <a:cs typeface="Times New Roman" pitchFamily="18" charset="0"/>
              </a:rPr>
              <a:t>Click chọn Custom Animation</a:t>
            </a:r>
            <a:r>
              <a:rPr lang="en-US" sz="2400" smtClean="0">
                <a:latin typeface="Times New Roman" pitchFamily="18" charset="0"/>
                <a:cs typeface="Times New Roman" pitchFamily="18" charset="0"/>
                <a:sym typeface="Wingdings" pitchFamily="2" charset="2"/>
              </a:rPr>
              <a:t> xuất hiện hộp thoại </a:t>
            </a:r>
          </a:p>
          <a:p>
            <a:pPr>
              <a:buFontTx/>
              <a:buChar char="-"/>
            </a:pPr>
            <a:r>
              <a:rPr lang="en-US" sz="2400" smtClean="0">
                <a:latin typeface="Times New Roman" pitchFamily="18" charset="0"/>
                <a:cs typeface="Times New Roman" pitchFamily="18" charset="0"/>
              </a:rPr>
              <a:t>Chọn hiệu ứng thích hợp (như phiên bản 2003</a:t>
            </a:r>
            <a:r>
              <a:rPr lang="en-US" sz="2400" smtClean="0">
                <a:latin typeface="Times New Roman" pitchFamily="18" charset="0"/>
                <a:cs typeface="Times New Roman" pitchFamily="18" charset="0"/>
              </a:rPr>
              <a:t>)</a:t>
            </a:r>
          </a:p>
          <a:p>
            <a:pPr marL="342900" indent="-342900">
              <a:buFont typeface="Arial" panose="020B0604020202020204" pitchFamily="34" charset="0"/>
              <a:buChar char="•"/>
            </a:pPr>
            <a:r>
              <a:rPr lang="en-US" sz="2400" smtClean="0">
                <a:latin typeface="Times New Roman" pitchFamily="18" charset="0"/>
                <a:cs typeface="Times New Roman" pitchFamily="18" charset="0"/>
              </a:rPr>
              <a:t>Có các loại hiệu ứng</a:t>
            </a:r>
          </a:p>
          <a:p>
            <a:pPr marL="342900" indent="-342900">
              <a:buFont typeface="Arial" panose="020B0604020202020204" pitchFamily="34" charset="0"/>
              <a:buChar char="•"/>
            </a:pPr>
            <a:r>
              <a:rPr lang="en-US" sz="2400" smtClean="0">
                <a:latin typeface="Times New Roman" pitchFamily="18" charset="0"/>
                <a:cs typeface="Times New Roman" pitchFamily="18" charset="0"/>
              </a:rPr>
              <a:t>+ Xuất hiện</a:t>
            </a:r>
          </a:p>
          <a:p>
            <a:pPr marL="342900" indent="-342900">
              <a:buFont typeface="Arial" panose="020B0604020202020204" pitchFamily="34" charset="0"/>
              <a:buChar char="•"/>
            </a:pPr>
            <a:r>
              <a:rPr lang="en-US" sz="2400" smtClean="0">
                <a:latin typeface="Times New Roman" pitchFamily="18" charset="0"/>
                <a:cs typeface="Times New Roman" pitchFamily="18" charset="0"/>
              </a:rPr>
              <a:t>+ Thay đổi hình dạng, màu sắc</a:t>
            </a:r>
          </a:p>
          <a:p>
            <a:pPr marL="342900" indent="-342900">
              <a:buFont typeface="Arial" panose="020B0604020202020204" pitchFamily="34" charset="0"/>
              <a:buChar char="•"/>
            </a:pPr>
            <a:r>
              <a:rPr lang="en-US" sz="2400" smtClean="0">
                <a:latin typeface="Times New Roman" pitchFamily="18" charset="0"/>
                <a:cs typeface="Times New Roman" pitchFamily="18" charset="0"/>
              </a:rPr>
              <a:t>+ Biến mất</a:t>
            </a:r>
          </a:p>
          <a:p>
            <a:pPr marL="342900" indent="-342900">
              <a:buFont typeface="Arial" panose="020B0604020202020204" pitchFamily="34" charset="0"/>
              <a:buChar char="•"/>
            </a:pPr>
            <a:r>
              <a:rPr lang="en-US" sz="2400" smtClean="0">
                <a:latin typeface="Times New Roman" pitchFamily="18" charset="0"/>
                <a:cs typeface="Times New Roman" pitchFamily="18" charset="0"/>
              </a:rPr>
              <a:t>+ Di chuyển theo đường</a:t>
            </a:r>
            <a:endParaRPr lang="en-US" sz="2400" dirty="0" err="1" smtClean="0">
              <a:latin typeface="Times New Roman" pitchFamily="18" charset="0"/>
              <a:cs typeface="Times New Roman" pitchFamily="18" charset="0"/>
            </a:endParaRPr>
          </a:p>
        </p:txBody>
      </p:sp>
      <p:graphicFrame>
        <p:nvGraphicFramePr>
          <p:cNvPr id="8" name="Diagram 7"/>
          <p:cNvGraphicFramePr/>
          <p:nvPr/>
        </p:nvGraphicFramePr>
        <p:xfrm>
          <a:off x="685800" y="457200"/>
          <a:ext cx="79248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2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20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20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2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9"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nvSpPr>
        <p:spPr>
          <a:xfrm>
            <a:off x="457200" y="457200"/>
            <a:ext cx="1219200" cy="762000"/>
          </a:xfrm>
          <a:prstGeom prst="rect">
            <a:avLst/>
          </a:prstGeom>
          <a:ln w="38100">
            <a:solidFill>
              <a:srgbClr val="FF0000"/>
            </a:solidFill>
          </a:ln>
        </p:spPr>
        <p:txBody>
          <a:bodyPr wrap="none" rtlCol="0" anchor="ctr">
            <a:spAutoFit/>
          </a:bodyPr>
          <a:lstStyle/>
          <a:p>
            <a:pPr algn="just"/>
            <a:endParaRPr lang="en-US" sz="2400" b="1" dirty="0" smtClean="0">
              <a:latin typeface="Times New Roman" pitchFamily="18" charset="0"/>
              <a:cs typeface="Times New Roman" pitchFamily="18" charset="0"/>
            </a:endParaRPr>
          </a:p>
        </p:txBody>
      </p:sp>
      <p:sp>
        <p:nvSpPr>
          <p:cNvPr id="7" name="Rectangle 6"/>
          <p:cNvSpPr/>
          <p:nvPr/>
        </p:nvSpPr>
        <p:spPr>
          <a:xfrm>
            <a:off x="7579056" y="1191904"/>
            <a:ext cx="1524000" cy="5257800"/>
          </a:xfrm>
          <a:prstGeom prst="rect">
            <a:avLst/>
          </a:prstGeom>
          <a:ln w="38100">
            <a:solidFill>
              <a:srgbClr val="FF0000"/>
            </a:solidFill>
          </a:ln>
        </p:spPr>
        <p:txBody>
          <a:bodyPr wrap="none" rtlCol="0" anchor="ctr">
            <a:spAutoFit/>
          </a:bodyPr>
          <a:lstStyle/>
          <a:p>
            <a:pPr algn="just"/>
            <a:endParaRPr lang="en-US" sz="24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1566208"/>
            <a:ext cx="8153400" cy="1938992"/>
          </a:xfrm>
          <a:prstGeom prst="rect">
            <a:avLst/>
          </a:prstGeom>
          <a:noFill/>
        </p:spPr>
        <p:txBody>
          <a:bodyPr wrap="square" rtlCol="0">
            <a:spAutoFit/>
          </a:bodyPr>
          <a:lstStyle/>
          <a:p>
            <a:r>
              <a:rPr lang="en-US" sz="2400" b="1" smtClean="0">
                <a:latin typeface="Times New Roman" pitchFamily="18" charset="0"/>
                <a:cs typeface="Times New Roman" pitchFamily="18" charset="0"/>
              </a:rPr>
              <a:t>VI. LIÊN KẾT:</a:t>
            </a:r>
          </a:p>
          <a:p>
            <a:pPr>
              <a:buFontTx/>
              <a:buChar char="-"/>
            </a:pPr>
            <a:r>
              <a:rPr lang="en-US" sz="2400" smtClean="0">
                <a:latin typeface="Times New Roman" pitchFamily="18" charset="0"/>
                <a:cs typeface="Times New Roman" pitchFamily="18" charset="0"/>
              </a:rPr>
              <a:t> Chọn đối tượng cần liến kết</a:t>
            </a:r>
          </a:p>
          <a:p>
            <a:pPr>
              <a:buFontTx/>
              <a:buChar char="-"/>
            </a:pPr>
            <a:r>
              <a:rPr lang="en-US" sz="2400" smtClean="0">
                <a:latin typeface="Times New Roman" pitchFamily="18" charset="0"/>
                <a:cs typeface="Times New Roman" pitchFamily="18" charset="0"/>
              </a:rPr>
              <a:t> Chọn Tab Insert</a:t>
            </a:r>
            <a:r>
              <a:rPr lang="en-US" sz="2400" smtClean="0">
                <a:latin typeface="Times New Roman" pitchFamily="18" charset="0"/>
                <a:cs typeface="Times New Roman" pitchFamily="18" charset="0"/>
                <a:sym typeface="Wingdings" pitchFamily="2" charset="2"/>
              </a:rPr>
              <a:t>chọn Hyperlink hoặc Action</a:t>
            </a:r>
          </a:p>
          <a:p>
            <a:pPr>
              <a:buFontTx/>
              <a:buChar char="-"/>
            </a:pPr>
            <a:r>
              <a:rPr lang="en-US" sz="2400" smtClean="0">
                <a:latin typeface="Times New Roman" pitchFamily="18" charset="0"/>
                <a:cs typeface="Times New Roman" pitchFamily="18" charset="0"/>
                <a:sym typeface="Wingdings" pitchFamily="2" charset="2"/>
              </a:rPr>
              <a:t> Thực hiện tương tự các phiên bản trước.</a:t>
            </a:r>
            <a:endParaRPr lang="en-US" sz="2400" smtClean="0">
              <a:latin typeface="Times New Roman" pitchFamily="18" charset="0"/>
              <a:cs typeface="Times New Roman" pitchFamily="18" charset="0"/>
            </a:endParaRPr>
          </a:p>
          <a:p>
            <a:pPr>
              <a:buFontTx/>
              <a:buChar char="-"/>
            </a:pPr>
            <a:endParaRPr lang="en-US" sz="2400" dirty="0" err="1" smtClean="0">
              <a:latin typeface="Times New Roman" pitchFamily="18" charset="0"/>
              <a:cs typeface="Times New Roman" pitchFamily="18" charset="0"/>
            </a:endParaRPr>
          </a:p>
        </p:txBody>
      </p:sp>
      <p:graphicFrame>
        <p:nvGraphicFramePr>
          <p:cNvPr id="6" name="Diagram 5"/>
          <p:cNvGraphicFramePr/>
          <p:nvPr/>
        </p:nvGraphicFramePr>
        <p:xfrm>
          <a:off x="685800" y="457200"/>
          <a:ext cx="79248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2362200" y="457200"/>
            <a:ext cx="762000" cy="762000"/>
          </a:xfrm>
          <a:prstGeom prst="rect">
            <a:avLst/>
          </a:prstGeom>
          <a:ln w="38100">
            <a:solidFill>
              <a:srgbClr val="FF0000"/>
            </a:solidFill>
          </a:ln>
        </p:spPr>
        <p:txBody>
          <a:bodyPr wrap="none" rtlCol="0" anchor="ctr">
            <a:spAutoFit/>
          </a:bodyPr>
          <a:lstStyle/>
          <a:p>
            <a:pPr algn="just"/>
            <a:endParaRPr lang="en-US" sz="2400" b="1" dirty="0" smtClean="0">
              <a:latin typeface="Times New Roman" pitchFamily="18" charset="0"/>
              <a:cs typeface="Times New Roman" pitchFamily="18" charset="0"/>
            </a:endParaRPr>
          </a:p>
        </p:txBody>
      </p:sp>
      <p:pic>
        <p:nvPicPr>
          <p:cNvPr id="8195" name="Picture 3"/>
          <p:cNvPicPr>
            <a:picLocks noChangeAspect="1" noChangeArrowheads="1"/>
          </p:cNvPicPr>
          <p:nvPr/>
        </p:nvPicPr>
        <p:blipFill>
          <a:blip r:embed="rId3" cstate="print"/>
          <a:srcRect l="27500" t="34000" r="21250" b="25000"/>
          <a:stretch>
            <a:fillRect/>
          </a:stretch>
        </p:blipFill>
        <p:spPr bwMode="auto">
          <a:xfrm>
            <a:off x="1981200" y="1600200"/>
            <a:ext cx="62484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5269" y="1612880"/>
            <a:ext cx="8440131" cy="3785652"/>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I. CÁC THAO </a:t>
            </a:r>
            <a:r>
              <a:rPr lang="en-US" sz="2400" b="1" smtClean="0">
                <a:latin typeface="Times New Roman" pitchFamily="18" charset="0"/>
                <a:cs typeface="Times New Roman" pitchFamily="18" charset="0"/>
              </a:rPr>
              <a:t>TÁC VỚI MỘT </a:t>
            </a:r>
            <a:r>
              <a:rPr lang="en-US" sz="2400" b="1" dirty="0" smtClean="0">
                <a:latin typeface="Times New Roman" pitchFamily="18" charset="0"/>
                <a:cs typeface="Times New Roman" pitchFamily="18" charset="0"/>
              </a:rPr>
              <a:t>TRÌNH DIỄN :</a:t>
            </a:r>
          </a:p>
          <a:p>
            <a:r>
              <a:rPr lang="en-US" sz="2400" b="1" dirty="0" smtClean="0">
                <a:latin typeface="Times New Roman" pitchFamily="18" charset="0"/>
                <a:cs typeface="Times New Roman" pitchFamily="18" charset="0"/>
              </a:rPr>
              <a:t>1. </a:t>
            </a:r>
            <a:r>
              <a:rPr lang="en-US" sz="2400" b="1" dirty="0" err="1" smtClean="0">
                <a:latin typeface="Times New Roman" pitchFamily="18" charset="0"/>
                <a:cs typeface="Times New Roman" pitchFamily="18" charset="0"/>
              </a:rPr>
              <a:t>Tạo</a:t>
            </a:r>
            <a:r>
              <a:rPr lang="en-US" sz="2400" b="1" smtClean="0">
                <a:latin typeface="Times New Roman" pitchFamily="18" charset="0"/>
                <a:cs typeface="Times New Roman" pitchFamily="18" charset="0"/>
              </a:rPr>
              <a:t> trình diễn mới:</a:t>
            </a:r>
          </a:p>
          <a:p>
            <a:pPr>
              <a:buFontTx/>
              <a:buChar char="-"/>
            </a:pPr>
            <a:r>
              <a:rPr lang="en-US" sz="2400" smtClean="0">
                <a:latin typeface="Times New Roman" pitchFamily="18" charset="0"/>
                <a:cs typeface="Times New Roman" pitchFamily="18" charset="0"/>
              </a:rPr>
              <a:t> Kích </a:t>
            </a:r>
            <a:r>
              <a:rPr lang="en-US" sz="2400" b="1" smtClean="0">
                <a:latin typeface="Times New Roman" pitchFamily="18" charset="0"/>
                <a:cs typeface="Times New Roman" pitchFamily="18" charset="0"/>
              </a:rPr>
              <a:t>File</a:t>
            </a:r>
            <a:r>
              <a:rPr lang="en-US" sz="2400" b="1" smtClean="0">
                <a:latin typeface="Times New Roman" pitchFamily="18" charset="0"/>
                <a:cs typeface="Times New Roman" pitchFamily="18" charset="0"/>
                <a:sym typeface="Wingdings" pitchFamily="2" charset="2"/>
              </a:rPr>
              <a:t></a:t>
            </a:r>
            <a:r>
              <a:rPr lang="en-US" sz="2400" smtClean="0">
                <a:latin typeface="Times New Roman" pitchFamily="18" charset="0"/>
                <a:cs typeface="Times New Roman" pitchFamily="18" charset="0"/>
              </a:rPr>
              <a:t> </a:t>
            </a:r>
            <a:r>
              <a:rPr lang="en-US" sz="2400" b="1" smtClean="0">
                <a:latin typeface="Times New Roman" pitchFamily="18" charset="0"/>
                <a:cs typeface="Times New Roman" pitchFamily="18" charset="0"/>
              </a:rPr>
              <a:t>New</a:t>
            </a:r>
            <a:r>
              <a:rPr lang="en-US" sz="2400" b="1" smtClean="0">
                <a:latin typeface="Times New Roman" pitchFamily="18" charset="0"/>
                <a:cs typeface="Times New Roman" pitchFamily="18" charset="0"/>
                <a:sym typeface="Wingdings" pitchFamily="2" charset="2"/>
              </a:rPr>
              <a:t></a:t>
            </a:r>
            <a:r>
              <a:rPr lang="en-US" sz="2400" b="1" smtClean="0">
                <a:latin typeface="Times New Roman" pitchFamily="18" charset="0"/>
                <a:cs typeface="Times New Roman" pitchFamily="18" charset="0"/>
              </a:rPr>
              <a:t>Blank Presentation</a:t>
            </a:r>
          </a:p>
          <a:p>
            <a:pPr>
              <a:buFontTx/>
              <a:buChar char="-"/>
            </a:pPr>
            <a:r>
              <a:rPr lang="en-US" sz="2400" smtClean="0">
                <a:latin typeface="Times New Roman" pitchFamily="18" charset="0"/>
                <a:cs typeface="Times New Roman" pitchFamily="18" charset="0"/>
              </a:rPr>
              <a:t> Có thể tạo một bản trình diễn mới từ một </a:t>
            </a:r>
            <a:r>
              <a:rPr lang="en-US" sz="2400" b="1" smtClean="0">
                <a:latin typeface="Times New Roman" pitchFamily="18" charset="0"/>
                <a:cs typeface="Times New Roman" pitchFamily="18" charset="0"/>
              </a:rPr>
              <a:t>Template </a:t>
            </a:r>
            <a:r>
              <a:rPr lang="en-US" sz="2400" smtClean="0">
                <a:latin typeface="Times New Roman" pitchFamily="18" charset="0"/>
                <a:cs typeface="Times New Roman" pitchFamily="18" charset="0"/>
              </a:rPr>
              <a:t>bằng cách chọn </a:t>
            </a:r>
            <a:r>
              <a:rPr lang="en-US" sz="2400" b="1" smtClean="0">
                <a:latin typeface="Times New Roman" pitchFamily="18" charset="0"/>
                <a:cs typeface="Times New Roman" pitchFamily="18" charset="0"/>
              </a:rPr>
              <a:t>Installed Templates</a:t>
            </a:r>
            <a:endParaRPr lang="en-US" sz="2400" smtClean="0">
              <a:latin typeface="Times New Roman" pitchFamily="18" charset="0"/>
              <a:cs typeface="Times New Roman" pitchFamily="18" charset="0"/>
            </a:endParaRPr>
          </a:p>
          <a:p>
            <a:r>
              <a:rPr lang="en-US" sz="2400" b="1" smtClean="0">
                <a:latin typeface="Times New Roman" pitchFamily="18" charset="0"/>
                <a:cs typeface="Times New Roman" pitchFamily="18" charset="0"/>
              </a:rPr>
              <a:t>2. Lưu trình diễn: </a:t>
            </a:r>
            <a:r>
              <a:rPr lang="en-US" sz="2400" smtClean="0">
                <a:latin typeface="Times New Roman" pitchFamily="18" charset="0"/>
                <a:cs typeface="Times New Roman" pitchFamily="18" charset="0"/>
              </a:rPr>
              <a:t>Click chọn </a:t>
            </a:r>
            <a:r>
              <a:rPr lang="en-US" sz="2400" b="1" smtClean="0">
                <a:latin typeface="Times New Roman" pitchFamily="18" charset="0"/>
                <a:cs typeface="Times New Roman" pitchFamily="18" charset="0"/>
              </a:rPr>
              <a:t>Office Button </a:t>
            </a:r>
            <a:r>
              <a:rPr lang="en-US" sz="2400" smtClean="0">
                <a:latin typeface="Times New Roman" pitchFamily="18" charset="0"/>
                <a:cs typeface="Times New Roman" pitchFamily="18" charset="0"/>
              </a:rPr>
              <a:t>chọn </a:t>
            </a:r>
            <a:r>
              <a:rPr lang="en-US" sz="2400" b="1" smtClean="0">
                <a:latin typeface="Times New Roman" pitchFamily="18" charset="0"/>
                <a:cs typeface="Times New Roman" pitchFamily="18" charset="0"/>
              </a:rPr>
              <a:t>Save</a:t>
            </a:r>
            <a:r>
              <a:rPr lang="en-US" sz="2400" smtClean="0">
                <a:latin typeface="Times New Roman" pitchFamily="18" charset="0"/>
                <a:cs typeface="Times New Roman" pitchFamily="18" charset="0"/>
              </a:rPr>
              <a:t> hoặc </a:t>
            </a:r>
            <a:r>
              <a:rPr lang="en-US" sz="2400" b="1" smtClean="0">
                <a:latin typeface="Times New Roman" pitchFamily="18" charset="0"/>
                <a:cs typeface="Times New Roman" pitchFamily="18" charset="0"/>
              </a:rPr>
              <a:t>Save as</a:t>
            </a:r>
            <a:r>
              <a:rPr lang="en-US" sz="2400" smtClean="0">
                <a:latin typeface="Times New Roman" pitchFamily="18" charset="0"/>
                <a:cs typeface="Times New Roman" pitchFamily="18" charset="0"/>
              </a:rPr>
              <a:t> để lưu với tên khác, các định dạng khác.</a:t>
            </a:r>
          </a:p>
          <a:p>
            <a:r>
              <a:rPr lang="en-US" sz="2400" smtClean="0">
                <a:latin typeface="Times New Roman" pitchFamily="18" charset="0"/>
                <a:cs typeface="Times New Roman" pitchFamily="18" charset="0"/>
              </a:rPr>
              <a:t>Với phiên bản 2007 cho phép save sang dạng PDF</a:t>
            </a:r>
          </a:p>
          <a:p>
            <a:r>
              <a:rPr lang="en-US" sz="2400" b="1" smtClean="0">
                <a:latin typeface="Times New Roman" pitchFamily="18" charset="0"/>
                <a:cs typeface="Times New Roman" pitchFamily="18" charset="0"/>
              </a:rPr>
              <a:t>3. Thêm Slide: </a:t>
            </a:r>
            <a:r>
              <a:rPr lang="en-US" sz="2400" smtClean="0">
                <a:latin typeface="Times New Roman" pitchFamily="18" charset="0"/>
                <a:cs typeface="Times New Roman" pitchFamily="18" charset="0"/>
              </a:rPr>
              <a:t>trên tab </a:t>
            </a:r>
            <a:r>
              <a:rPr lang="en-US" sz="2400" b="1" smtClean="0">
                <a:latin typeface="Times New Roman" pitchFamily="18" charset="0"/>
                <a:cs typeface="Times New Roman" pitchFamily="18" charset="0"/>
              </a:rPr>
              <a:t>Home </a:t>
            </a:r>
            <a:r>
              <a:rPr lang="en-US" sz="2400" smtClean="0">
                <a:latin typeface="Times New Roman" pitchFamily="18" charset="0"/>
                <a:cs typeface="Times New Roman" pitchFamily="18" charset="0"/>
              </a:rPr>
              <a:t>chọn New slide</a:t>
            </a:r>
          </a:p>
          <a:p>
            <a:endParaRPr lang="en-US" sz="2400" dirty="0" err="1" smtClean="0">
              <a:latin typeface="Times New Roman" pitchFamily="18" charset="0"/>
              <a:cs typeface="Times New Roman" pitchFamily="18" charset="0"/>
            </a:endParaRPr>
          </a:p>
        </p:txBody>
      </p:sp>
      <p:graphicFrame>
        <p:nvGraphicFramePr>
          <p:cNvPr id="5" name="Diagram 4"/>
          <p:cNvGraphicFramePr/>
          <p:nvPr/>
        </p:nvGraphicFramePr>
        <p:xfrm>
          <a:off x="685800" y="457200"/>
          <a:ext cx="79248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1536680"/>
            <a:ext cx="8229600" cy="1200329"/>
          </a:xfrm>
          <a:prstGeom prst="rect">
            <a:avLst/>
          </a:prstGeom>
          <a:noFill/>
        </p:spPr>
        <p:txBody>
          <a:bodyPr wrap="square" rtlCol="0">
            <a:spAutoFit/>
          </a:bodyPr>
          <a:lstStyle/>
          <a:p>
            <a:r>
              <a:rPr lang="en-US" sz="2400" b="1" smtClean="0">
                <a:latin typeface="Times New Roman" pitchFamily="18" charset="0"/>
                <a:cs typeface="Times New Roman" pitchFamily="18" charset="0"/>
              </a:rPr>
              <a:t>VII. TRÌNH CHIẾU: </a:t>
            </a:r>
            <a:r>
              <a:rPr lang="en-US" sz="2400" smtClean="0">
                <a:latin typeface="Times New Roman" pitchFamily="18" charset="0"/>
                <a:cs typeface="Times New Roman" pitchFamily="18" charset="0"/>
              </a:rPr>
              <a:t>F5 để trình chiếu từ Slide đầu tiên, Shifft_F5 để trình chiếu Slide hiện thời hoặc chọn </a:t>
            </a:r>
            <a:r>
              <a:rPr lang="en-US" sz="2400" b="1" smtClean="0">
                <a:latin typeface="Times New Roman" pitchFamily="18" charset="0"/>
                <a:cs typeface="Times New Roman" pitchFamily="18" charset="0"/>
              </a:rPr>
              <a:t>Tab Slide Show </a:t>
            </a:r>
            <a:r>
              <a:rPr lang="en-US" sz="2400" smtClean="0">
                <a:latin typeface="Times New Roman" pitchFamily="18" charset="0"/>
                <a:cs typeface="Times New Roman" pitchFamily="18" charset="0"/>
              </a:rPr>
              <a:t>và chọn các chế độ trình chiếu</a:t>
            </a:r>
          </a:p>
        </p:txBody>
      </p:sp>
      <p:graphicFrame>
        <p:nvGraphicFramePr>
          <p:cNvPr id="6" name="Diagram 5"/>
          <p:cNvGraphicFramePr/>
          <p:nvPr/>
        </p:nvGraphicFramePr>
        <p:xfrm>
          <a:off x="685800" y="457200"/>
          <a:ext cx="79248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cstate="print"/>
          <a:srcRect/>
          <a:stretch>
            <a:fillRect/>
          </a:stretch>
        </p:blipFill>
        <p:spPr bwMode="auto">
          <a:xfrm>
            <a:off x="0" y="0"/>
            <a:ext cx="9144000" cy="7772400"/>
          </a:xfrm>
          <a:prstGeom prst="rect">
            <a:avLst/>
          </a:prstGeom>
          <a:noFill/>
          <a:ln w="9525">
            <a:noFill/>
            <a:miter lim="800000"/>
            <a:headEnd/>
            <a:tailEnd/>
          </a:ln>
        </p:spPr>
      </p:pic>
      <p:sp>
        <p:nvSpPr>
          <p:cNvPr id="5" name="Rectangle 4"/>
          <p:cNvSpPr/>
          <p:nvPr/>
        </p:nvSpPr>
        <p:spPr>
          <a:xfrm>
            <a:off x="25400" y="482600"/>
            <a:ext cx="990600" cy="685800"/>
          </a:xfrm>
          <a:prstGeom prst="rect">
            <a:avLst/>
          </a:prstGeom>
          <a:ln w="38100">
            <a:solidFill>
              <a:srgbClr val="FF0000"/>
            </a:solidFill>
          </a:ln>
        </p:spPr>
        <p:txBody>
          <a:bodyPr wrap="none" rtlCol="0" anchor="ctr">
            <a:spAutoFit/>
          </a:bodyPr>
          <a:lstStyle/>
          <a:p>
            <a:pPr algn="just"/>
            <a:endParaRPr lang="en-US" sz="24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651338"/>
            <a:ext cx="7620000" cy="2677656"/>
          </a:xfrm>
          <a:prstGeom prst="rect">
            <a:avLst/>
          </a:prstGeom>
        </p:spPr>
        <p:txBody>
          <a:bodyPr wrap="square">
            <a:spAutoFit/>
          </a:bodyPr>
          <a:lstStyle/>
          <a:p>
            <a:r>
              <a:rPr lang="en-US" sz="2400" b="1" smtClean="0">
                <a:latin typeface="Times New Roman" pitchFamily="18" charset="0"/>
                <a:cs typeface="Times New Roman" pitchFamily="18" charset="0"/>
              </a:rPr>
              <a:t>VII. ĐÓNG GÓI SẢN PHẨM: </a:t>
            </a:r>
          </a:p>
          <a:p>
            <a:pPr indent="463550">
              <a:buFontTx/>
              <a:buChar char="-"/>
            </a:pPr>
            <a:r>
              <a:rPr lang="en-US" sz="2400" smtClean="0">
                <a:latin typeface="Times New Roman" pitchFamily="18" charset="0"/>
                <a:cs typeface="Times New Roman" pitchFamily="18" charset="0"/>
              </a:rPr>
              <a:t>Click Office button</a:t>
            </a:r>
          </a:p>
          <a:p>
            <a:pPr indent="463550">
              <a:buFontTx/>
              <a:buChar char="-"/>
            </a:pPr>
            <a:r>
              <a:rPr lang="en-US" sz="2400" smtClean="0">
                <a:latin typeface="Times New Roman" pitchFamily="18" charset="0"/>
                <a:cs typeface="Times New Roman" pitchFamily="18" charset="0"/>
              </a:rPr>
              <a:t>Chọn Publish</a:t>
            </a:r>
          </a:p>
          <a:p>
            <a:pPr indent="463550">
              <a:buFontTx/>
              <a:buChar char="-"/>
            </a:pPr>
            <a:r>
              <a:rPr lang="en-US" sz="2400" smtClean="0">
                <a:latin typeface="Times New Roman" pitchFamily="18" charset="0"/>
                <a:cs typeface="Times New Roman" pitchFamily="18" charset="0"/>
              </a:rPr>
              <a:t>Chọn Package for CD</a:t>
            </a:r>
          </a:p>
          <a:p>
            <a:pPr indent="463550">
              <a:buFontTx/>
              <a:buChar char="-"/>
            </a:pPr>
            <a:r>
              <a:rPr lang="en-US" sz="2400" smtClean="0">
                <a:latin typeface="Times New Roman" pitchFamily="18" charset="0"/>
                <a:cs typeface="Times New Roman" pitchFamily="18" charset="0"/>
              </a:rPr>
              <a:t>Copy to CD hoặc Copy to Folder.</a:t>
            </a:r>
          </a:p>
          <a:p>
            <a:pPr indent="463550">
              <a:buFontTx/>
              <a:buChar char="-"/>
            </a:pPr>
            <a:r>
              <a:rPr lang="en-US" sz="2400" smtClean="0">
                <a:latin typeface="Times New Roman" pitchFamily="18" charset="0"/>
                <a:cs typeface="Times New Roman" pitchFamily="18" charset="0"/>
              </a:rPr>
              <a:t> Gõ tên thư mục lưu, chọn thư mục lưu</a:t>
            </a:r>
          </a:p>
          <a:p>
            <a:pPr indent="463550">
              <a:buFontTx/>
              <a:buChar char="-"/>
            </a:pPr>
            <a:r>
              <a:rPr lang="en-US" sz="2400" smtClean="0">
                <a:latin typeface="Times New Roman" pitchFamily="18" charset="0"/>
                <a:cs typeface="Times New Roman" pitchFamily="18" charset="0"/>
              </a:rPr>
              <a:t>Chọn OK</a:t>
            </a:r>
            <a:endParaRPr lang="en-US" sz="2400" dirty="0" err="1" smtClean="0">
              <a:latin typeface="Times New Roman" pitchFamily="18" charset="0"/>
              <a:cs typeface="Times New Roman" pitchFamily="18" charset="0"/>
            </a:endParaRPr>
          </a:p>
        </p:txBody>
      </p:sp>
      <p:graphicFrame>
        <p:nvGraphicFramePr>
          <p:cNvPr id="5" name="Diagram 4"/>
          <p:cNvGraphicFramePr/>
          <p:nvPr/>
        </p:nvGraphicFramePr>
        <p:xfrm>
          <a:off x="685800" y="457200"/>
          <a:ext cx="79248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513344"/>
            <a:ext cx="8382000" cy="2677656"/>
          </a:xfrm>
          <a:prstGeom prst="rect">
            <a:avLst/>
          </a:prstGeom>
          <a:noFill/>
        </p:spPr>
        <p:txBody>
          <a:bodyPr wrap="square" rtlCol="0">
            <a:spAutoFit/>
          </a:bodyPr>
          <a:lstStyle/>
          <a:p>
            <a:r>
              <a:rPr lang="en-US" sz="2400" b="1" smtClean="0">
                <a:latin typeface="Times New Roman" pitchFamily="18" charset="0"/>
                <a:cs typeface="Times New Roman" pitchFamily="18" charset="0"/>
              </a:rPr>
              <a:t>VIII. CHÈN VIOLET VÀO POWERPOINT:</a:t>
            </a:r>
          </a:p>
          <a:p>
            <a:pPr algn="just"/>
            <a:r>
              <a:rPr lang="en-US" sz="2400" smtClean="0">
                <a:latin typeface="Times New Roman" pitchFamily="18" charset="0"/>
                <a:cs typeface="Times New Roman" pitchFamily="18" charset="0"/>
              </a:rPr>
              <a:t>B1.  S</a:t>
            </a:r>
            <a:r>
              <a:rPr lang="vi-VN" sz="2400" smtClean="0">
                <a:latin typeface="Times New Roman" pitchFamily="18" charset="0"/>
                <a:cs typeface="Times New Roman" pitchFamily="18" charset="0"/>
              </a:rPr>
              <a:t>ử</a:t>
            </a:r>
            <a:r>
              <a:rPr lang="en-US" sz="2400" smtClean="0">
                <a:latin typeface="Times New Roman" pitchFamily="18" charset="0"/>
                <a:cs typeface="Times New Roman" pitchFamily="18" charset="0"/>
              </a:rPr>
              <a:t> d</a:t>
            </a:r>
            <a:r>
              <a:rPr lang="vi-VN" sz="2400" smtClean="0">
                <a:latin typeface="Times New Roman" pitchFamily="18" charset="0"/>
                <a:cs typeface="Times New Roman" pitchFamily="18" charset="0"/>
              </a:rPr>
              <a:t>ụng</a:t>
            </a:r>
            <a:r>
              <a:rPr lang="en-US" sz="2400" smtClean="0">
                <a:latin typeface="Times New Roman" pitchFamily="18" charset="0"/>
                <a:cs typeface="Times New Roman" pitchFamily="18" charset="0"/>
              </a:rPr>
              <a:t> ph</a:t>
            </a:r>
            <a:r>
              <a:rPr lang="vi-VN" sz="2400" smtClean="0">
                <a:latin typeface="Times New Roman" pitchFamily="18" charset="0"/>
                <a:cs typeface="Times New Roman" pitchFamily="18" charset="0"/>
              </a:rPr>
              <a:t>ần</a:t>
            </a:r>
            <a:r>
              <a:rPr lang="en-US" sz="2400" smtClean="0">
                <a:latin typeface="Times New Roman" pitchFamily="18" charset="0"/>
                <a:cs typeface="Times New Roman" pitchFamily="18" charset="0"/>
              </a:rPr>
              <a:t> m</a:t>
            </a:r>
            <a:r>
              <a:rPr lang="vi-VN" sz="2400" smtClean="0">
                <a:latin typeface="Times New Roman" pitchFamily="18" charset="0"/>
                <a:cs typeface="Times New Roman" pitchFamily="18" charset="0"/>
              </a:rPr>
              <a:t>ềm</a:t>
            </a:r>
            <a:r>
              <a:rPr lang="en-US" sz="2400" smtClean="0">
                <a:latin typeface="Times New Roman" pitchFamily="18" charset="0"/>
                <a:cs typeface="Times New Roman" pitchFamily="18" charset="0"/>
              </a:rPr>
              <a:t> Violet  </a:t>
            </a:r>
            <a:r>
              <a:rPr lang="vi-VN" sz="2400" smtClean="0">
                <a:latin typeface="Times New Roman" pitchFamily="18" charset="0"/>
                <a:cs typeface="Times New Roman" pitchFamily="18" charset="0"/>
              </a:rPr>
              <a:t>để</a:t>
            </a:r>
            <a:r>
              <a:rPr lang="en-US" sz="2400" smtClean="0">
                <a:latin typeface="Times New Roman" pitchFamily="18" charset="0"/>
                <a:cs typeface="Times New Roman" pitchFamily="18" charset="0"/>
              </a:rPr>
              <a:t> </a:t>
            </a:r>
            <a:r>
              <a:rPr lang="vi-VN" sz="2400" smtClean="0">
                <a:latin typeface="Times New Roman" pitchFamily="18" charset="0"/>
                <a:cs typeface="Times New Roman" pitchFamily="18" charset="0"/>
              </a:rPr>
              <a:t>đóng gói</a:t>
            </a:r>
            <a:r>
              <a:rPr lang="en-US" sz="2400" smtClean="0">
                <a:latin typeface="Times New Roman" pitchFamily="18" charset="0"/>
                <a:cs typeface="Times New Roman" pitchFamily="18" charset="0"/>
              </a:rPr>
              <a:t> s</a:t>
            </a:r>
            <a:r>
              <a:rPr lang="vi-VN" sz="2400" smtClean="0">
                <a:latin typeface="Times New Roman" pitchFamily="18" charset="0"/>
                <a:cs typeface="Times New Roman" pitchFamily="18" charset="0"/>
              </a:rPr>
              <a:t>ản</a:t>
            </a:r>
            <a:r>
              <a:rPr lang="en-US" sz="2400" smtClean="0">
                <a:latin typeface="Times New Roman" pitchFamily="18" charset="0"/>
                <a:cs typeface="Times New Roman" pitchFamily="18" charset="0"/>
              </a:rPr>
              <a:t> ph</a:t>
            </a:r>
            <a:r>
              <a:rPr lang="vi-VN" sz="2400" smtClean="0">
                <a:latin typeface="Times New Roman" pitchFamily="18" charset="0"/>
                <a:cs typeface="Times New Roman" pitchFamily="18" charset="0"/>
              </a:rPr>
              <a:t>ẩm dưới dạng HTML</a:t>
            </a:r>
            <a:endParaRPr lang="en-US" sz="2400" smtClean="0">
              <a:latin typeface="Times New Roman" pitchFamily="18" charset="0"/>
              <a:cs typeface="Times New Roman" pitchFamily="18" charset="0"/>
            </a:endParaRPr>
          </a:p>
          <a:p>
            <a:pPr algn="just"/>
            <a:r>
              <a:rPr lang="en-US" sz="2400" u="sng" smtClean="0">
                <a:latin typeface="Times New Roman" pitchFamily="18" charset="0"/>
                <a:cs typeface="Times New Roman" pitchFamily="18" charset="0"/>
              </a:rPr>
              <a:t>B2:</a:t>
            </a:r>
            <a:r>
              <a:rPr lang="en-US" sz="2400" smtClean="0">
                <a:latin typeface="Times New Roman" pitchFamily="18" charset="0"/>
                <a:cs typeface="Times New Roman" pitchFamily="18" charset="0"/>
              </a:rPr>
              <a:t> Copy file Powerpoint và thư mục đóng gói violet vào chung một thư mục</a:t>
            </a:r>
          </a:p>
          <a:p>
            <a:pPr algn="just"/>
            <a:r>
              <a:rPr lang="en-US" sz="2400" smtClean="0">
                <a:latin typeface="Times New Roman" pitchFamily="18" charset="0"/>
                <a:cs typeface="Times New Roman" pitchFamily="18" charset="0"/>
              </a:rPr>
              <a:t>B3.Office button </a:t>
            </a:r>
            <a:r>
              <a:rPr lang="en-US" sz="2400" smtClean="0">
                <a:latin typeface="Times New Roman" pitchFamily="18" charset="0"/>
                <a:cs typeface="Times New Roman" pitchFamily="18" charset="0"/>
                <a:sym typeface="Wingdings" pitchFamily="2" charset="2"/>
              </a:rPr>
              <a:t> Powerpoint Options  Popular Click chọn Show Developer tab in the RibbonOK</a:t>
            </a:r>
            <a:endParaRPr lang="en-US" sz="2400" dirty="0" err="1" smtClean="0">
              <a:latin typeface="Times New Roman" pitchFamily="18" charset="0"/>
              <a:cs typeface="Times New Roman" pitchFamily="18" charset="0"/>
            </a:endParaRPr>
          </a:p>
        </p:txBody>
      </p:sp>
      <p:graphicFrame>
        <p:nvGraphicFramePr>
          <p:cNvPr id="6" name="Diagram 5"/>
          <p:cNvGraphicFramePr/>
          <p:nvPr/>
        </p:nvGraphicFramePr>
        <p:xfrm>
          <a:off x="685800" y="457200"/>
          <a:ext cx="79248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srcRect l="14375" t="9000" r="36250" b="44000"/>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2133600" y="2362200"/>
            <a:ext cx="3429000" cy="457200"/>
          </a:xfrm>
          <a:prstGeom prst="rect">
            <a:avLst/>
          </a:prstGeom>
          <a:ln w="28575">
            <a:solidFill>
              <a:srgbClr val="FF0000"/>
            </a:solidFill>
          </a:ln>
        </p:spPr>
        <p:txBody>
          <a:bodyPr wrap="square" rtlCol="0" anchor="ctr">
            <a:spAutoFit/>
          </a:bodyPr>
          <a:lstStyle/>
          <a:p>
            <a:pPr algn="just"/>
            <a:endParaRPr lang="en-US" sz="24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612880"/>
            <a:ext cx="8458200" cy="3416320"/>
          </a:xfrm>
          <a:prstGeom prst="rect">
            <a:avLst/>
          </a:prstGeom>
          <a:noFill/>
        </p:spPr>
        <p:txBody>
          <a:bodyPr wrap="square" rtlCol="0">
            <a:spAutoFit/>
          </a:bodyPr>
          <a:lstStyle/>
          <a:p>
            <a:pPr algn="just"/>
            <a:r>
              <a:rPr lang="en-US" sz="2400" smtClean="0">
                <a:latin typeface="Times New Roman" pitchFamily="18" charset="0"/>
                <a:cs typeface="Times New Roman" pitchFamily="18" charset="0"/>
              </a:rPr>
              <a:t>B4. Chọn tab Developer </a:t>
            </a:r>
            <a:r>
              <a:rPr lang="en-US" sz="2400" smtClean="0">
                <a:latin typeface="Times New Roman" pitchFamily="18" charset="0"/>
                <a:cs typeface="Times New Roman" pitchFamily="18" charset="0"/>
                <a:sym typeface="Wingdings" pitchFamily="2" charset="2"/>
              </a:rPr>
              <a:t> Click chọn nút More controls  Chọn </a:t>
            </a:r>
            <a:r>
              <a:rPr lang="vi-VN" sz="2400" smtClean="0">
                <a:latin typeface="Times New Roman" pitchFamily="18" charset="0"/>
                <a:cs typeface="Times New Roman" pitchFamily="18" charset="0"/>
              </a:rPr>
              <a:t>Shockwave Flash Object</a:t>
            </a:r>
            <a:r>
              <a:rPr lang="en-US" sz="2400" smtClean="0">
                <a:latin typeface="Times New Roman" pitchFamily="18" charset="0"/>
                <a:cs typeface="Times New Roman" pitchFamily="18" charset="0"/>
                <a:sym typeface="Wingdings" pitchFamily="2" charset="2"/>
              </a:rPr>
              <a:t> OK  trỏ chuột xuất hiện hình dấu +</a:t>
            </a:r>
          </a:p>
          <a:p>
            <a:pPr algn="just"/>
            <a:r>
              <a:rPr lang="en-US" sz="2400" smtClean="0">
                <a:latin typeface="Times New Roman" pitchFamily="18" charset="0"/>
                <a:cs typeface="Times New Roman" pitchFamily="18" charset="0"/>
              </a:rPr>
              <a:t>Hãy kéo rê chuột để tạo một hình chữ nhật </a:t>
            </a:r>
            <a:r>
              <a:rPr lang="vi-VN" sz="2400" smtClean="0">
                <a:latin typeface="Times New Roman" pitchFamily="18" charset="0"/>
                <a:cs typeface="Times New Roman" pitchFamily="18" charset="0"/>
              </a:rPr>
              <a:t>với </a:t>
            </a:r>
            <a:r>
              <a:rPr lang="en-US" sz="2400" smtClean="0">
                <a:latin typeface="Times New Roman" pitchFamily="18" charset="0"/>
                <a:cs typeface="Times New Roman" pitchFamily="18" charset="0"/>
              </a:rPr>
              <a:t>hai </a:t>
            </a:r>
            <a:r>
              <a:rPr lang="vi-VN" sz="2400" smtClean="0">
                <a:latin typeface="Times New Roman" pitchFamily="18" charset="0"/>
                <a:cs typeface="Times New Roman" pitchFamily="18" charset="0"/>
              </a:rPr>
              <a:t> đường chéo</a:t>
            </a:r>
            <a:r>
              <a:rPr lang="en-US" sz="2400" smtClean="0">
                <a:latin typeface="Times New Roman" pitchFamily="18" charset="0"/>
                <a:cs typeface="Times New Roman" pitchFamily="18" charset="0"/>
              </a:rPr>
              <a:t>. </a:t>
            </a:r>
            <a:r>
              <a:rPr lang="vi-VN" sz="2400" smtClean="0">
                <a:latin typeface="Times New Roman" pitchFamily="18" charset="0"/>
                <a:cs typeface="Times New Roman" pitchFamily="18" charset="0"/>
              </a:rPr>
              <a:t>Click phải chuột vào vùng hình chữ nhật</a:t>
            </a:r>
            <a:r>
              <a:rPr lang="en-US" sz="2400" smtClean="0">
                <a:latin typeface="Times New Roman" pitchFamily="18" charset="0"/>
                <a:cs typeface="Times New Roman" pitchFamily="18" charset="0"/>
              </a:rPr>
              <a:t> </a:t>
            </a:r>
            <a:r>
              <a:rPr lang="vi-VN" sz="2400" smtClean="0">
                <a:latin typeface="Times New Roman" pitchFamily="18" charset="0"/>
                <a:cs typeface="Times New Roman" pitchFamily="18" charset="0"/>
              </a:rPr>
              <a:t> vừa tạo, chọn</a:t>
            </a:r>
            <a:r>
              <a:rPr lang="en-US" sz="2400" smtClean="0">
                <a:latin typeface="Times New Roman" pitchFamily="18" charset="0"/>
                <a:cs typeface="Times New Roman" pitchFamily="18" charset="0"/>
              </a:rPr>
              <a:t> </a:t>
            </a:r>
            <a:r>
              <a:rPr lang="vi-VN" sz="2400" smtClean="0">
                <a:latin typeface="Times New Roman" pitchFamily="18" charset="0"/>
                <a:cs typeface="Times New Roman" pitchFamily="18" charset="0"/>
              </a:rPr>
              <a:t>Properties</a:t>
            </a:r>
            <a:r>
              <a:rPr lang="en-US" sz="2400" smtClean="0">
                <a:latin typeface="Times New Roman" pitchFamily="18" charset="0"/>
                <a:cs typeface="Times New Roman" pitchFamily="18" charset="0"/>
              </a:rPr>
              <a:t>”</a:t>
            </a:r>
            <a:r>
              <a:rPr lang="vi-VN" sz="2400" smtClean="0">
                <a:latin typeface="Times New Roman" pitchFamily="18" charset="0"/>
                <a:cs typeface="Times New Roman" pitchFamily="18" charset="0"/>
              </a:rPr>
              <a:t>. </a:t>
            </a:r>
            <a:r>
              <a:rPr lang="en-US" sz="2400" smtClean="0">
                <a:latin typeface="Times New Roman" pitchFamily="18" charset="0"/>
                <a:cs typeface="Times New Roman" pitchFamily="18" charset="0"/>
              </a:rPr>
              <a:t> </a:t>
            </a:r>
            <a:r>
              <a:rPr lang="vi-VN" sz="2400" smtClean="0">
                <a:latin typeface="Times New Roman" pitchFamily="18" charset="0"/>
                <a:cs typeface="Times New Roman" pitchFamily="18" charset="0"/>
              </a:rPr>
              <a:t>Bảng thuộc tính </a:t>
            </a:r>
            <a:r>
              <a:rPr lang="en-US" sz="2400" smtClean="0">
                <a:latin typeface="Times New Roman" pitchFamily="18" charset="0"/>
                <a:cs typeface="Times New Roman" pitchFamily="18" charset="0"/>
              </a:rPr>
              <a:t>(</a:t>
            </a:r>
            <a:r>
              <a:rPr lang="vi-VN" sz="2400" smtClean="0">
                <a:latin typeface="Times New Roman" pitchFamily="18" charset="0"/>
                <a:cs typeface="Times New Roman" pitchFamily="18" charset="0"/>
              </a:rPr>
              <a:t>Properties) xuất hiện</a:t>
            </a:r>
            <a:r>
              <a:rPr lang="en-US" sz="2400" smtClean="0">
                <a:latin typeface="Times New Roman" pitchFamily="18" charset="0"/>
                <a:cs typeface="Times New Roman" pitchFamily="18" charset="0"/>
              </a:rPr>
              <a:t>.</a:t>
            </a:r>
          </a:p>
          <a:p>
            <a:pPr algn="just"/>
            <a:r>
              <a:rPr lang="en-US" sz="2400" b="1" i="1" smtClean="0">
                <a:latin typeface="Times New Roman" pitchFamily="18" charset="0"/>
                <a:cs typeface="Times New Roman" pitchFamily="18" charset="0"/>
              </a:rPr>
              <a:t>Cần chú ý 2 mục:</a:t>
            </a:r>
          </a:p>
          <a:p>
            <a:pPr algn="just"/>
            <a:r>
              <a:rPr lang="en-US" sz="2400" b="1" smtClean="0">
                <a:latin typeface="Times New Roman" pitchFamily="18" charset="0"/>
                <a:cs typeface="Times New Roman" pitchFamily="18" charset="0"/>
              </a:rPr>
              <a:t>Base: </a:t>
            </a:r>
            <a:r>
              <a:rPr lang="en-US" sz="2400" smtClean="0">
                <a:latin typeface="Times New Roman" pitchFamily="18" charset="0"/>
                <a:cs typeface="Times New Roman" pitchFamily="18" charset="0"/>
              </a:rPr>
              <a:t>Gõ tên thư mục đóng gói Violet</a:t>
            </a:r>
          </a:p>
          <a:p>
            <a:pPr algn="just"/>
            <a:r>
              <a:rPr lang="en-US" sz="2400" b="1" smtClean="0">
                <a:latin typeface="Times New Roman" pitchFamily="18" charset="0"/>
                <a:cs typeface="Times New Roman" pitchFamily="18" charset="0"/>
              </a:rPr>
              <a:t>Movie: </a:t>
            </a:r>
            <a:r>
              <a:rPr lang="en-US" sz="2400" smtClean="0">
                <a:latin typeface="Times New Roman" pitchFamily="18" charset="0"/>
                <a:cs typeface="Times New Roman" pitchFamily="18" charset="0"/>
              </a:rPr>
              <a:t>Gõ tên thư mục đóng gói\player.swf.</a:t>
            </a:r>
          </a:p>
          <a:p>
            <a:pPr algn="just"/>
            <a:endParaRPr lang="en-US" sz="2400" dirty="0" err="1" smtClean="0">
              <a:latin typeface="Times New Roman" pitchFamily="18" charset="0"/>
              <a:cs typeface="Times New Roman" pitchFamily="18" charset="0"/>
            </a:endParaRPr>
          </a:p>
        </p:txBody>
      </p:sp>
      <p:graphicFrame>
        <p:nvGraphicFramePr>
          <p:cNvPr id="6" name="Diagram 5"/>
          <p:cNvGraphicFramePr/>
          <p:nvPr/>
        </p:nvGraphicFramePr>
        <p:xfrm>
          <a:off x="685800" y="457200"/>
          <a:ext cx="79248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00400" y="2286000"/>
            <a:ext cx="7620000" cy="5715000"/>
          </a:xfrm>
          <a:prstGeom prst="rect">
            <a:avLst/>
          </a:prstGeom>
        </p:spPr>
        <p:txBody>
          <a:bodyPr wrap="none" rtlCol="0" anchor="ctr">
            <a:spAutoFit/>
          </a:bodyPr>
          <a:lstStyle/>
          <a:p>
            <a:pPr algn="just"/>
            <a:endParaRPr lang="en-US" sz="2400" b="1" dirty="0" smtClean="0">
              <a:latin typeface="Times New Roman" pitchFamily="18" charset="0"/>
              <a:cs typeface="Times New Roman" pitchFamily="18" charset="0"/>
            </a:endParaRPr>
          </a:p>
        </p:txBody>
      </p:sp>
      <p:sp>
        <p:nvSpPr>
          <p:cNvPr id="15" name="Rectangle 14"/>
          <p:cNvSpPr/>
          <p:nvPr/>
        </p:nvSpPr>
        <p:spPr>
          <a:xfrm>
            <a:off x="1524000" y="914400"/>
            <a:ext cx="5791200" cy="4572000"/>
          </a:xfrm>
          <a:prstGeom prst="rect">
            <a:avLst/>
          </a:prstGeom>
          <a:ln w="28575">
            <a:solidFill>
              <a:schemeClr val="tx1"/>
            </a:solidFill>
          </a:ln>
        </p:spPr>
        <p:txBody>
          <a:bodyPr wrap="none" rtlCol="0" anchor="ctr">
            <a:spAutoFit/>
          </a:bodyPr>
          <a:lstStyle/>
          <a:p>
            <a:pPr algn="just"/>
            <a:endParaRPr lang="en-US" sz="2400" b="1" dirty="0" smtClean="0">
              <a:latin typeface="Times New Roman" pitchFamily="18" charset="0"/>
              <a:cs typeface="Times New Roman" pitchFamily="18" charset="0"/>
            </a:endParaRPr>
          </a:p>
        </p:txBody>
      </p:sp>
      <p:cxnSp>
        <p:nvCxnSpPr>
          <p:cNvPr id="17" name="Straight Connector 16"/>
          <p:cNvCxnSpPr/>
          <p:nvPr/>
        </p:nvCxnSpPr>
        <p:spPr>
          <a:xfrm>
            <a:off x="1524000" y="914400"/>
            <a:ext cx="5791200" cy="4572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flipV="1">
            <a:off x="1524000" y="914400"/>
            <a:ext cx="5791200" cy="4572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0"/>
            <a:ext cx="9144000" cy="6858000"/>
          </a:xfrm>
          <a:prstGeom prst="rect">
            <a:avLst/>
          </a:prstGeom>
          <a:solidFill>
            <a:schemeClr val="bg1"/>
          </a:solidFill>
        </p:spPr>
        <p:txBody>
          <a:bodyPr wrap="none" rtlCol="0" anchor="ctr">
            <a:spAutoFit/>
          </a:bodyPr>
          <a:lstStyle/>
          <a:p>
            <a:pPr algn="just"/>
            <a:endParaRPr lang="en-US" sz="2400" b="1" dirty="0" smtClean="0">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cstate="print"/>
          <a:srcRect/>
          <a:stretch>
            <a:fillRect/>
          </a:stretch>
        </p:blipFill>
        <p:spPr bwMode="auto">
          <a:xfrm>
            <a:off x="1752600" y="152400"/>
            <a:ext cx="4495800" cy="6324600"/>
          </a:xfrm>
          <a:prstGeom prst="rect">
            <a:avLst/>
          </a:prstGeom>
          <a:noFill/>
        </p:spPr>
      </p:pic>
      <p:sp>
        <p:nvSpPr>
          <p:cNvPr id="6" name="Rectangle 5"/>
          <p:cNvSpPr/>
          <p:nvPr/>
        </p:nvSpPr>
        <p:spPr>
          <a:xfrm>
            <a:off x="2155208" y="1891352"/>
            <a:ext cx="3352800" cy="182880"/>
          </a:xfrm>
          <a:prstGeom prst="rect">
            <a:avLst/>
          </a:prstGeom>
          <a:ln w="28575">
            <a:solidFill>
              <a:srgbClr val="FF0000"/>
            </a:solidFill>
          </a:ln>
        </p:spPr>
        <p:txBody>
          <a:bodyPr wrap="none" rtlCol="0" anchor="ctr">
            <a:spAutoFit/>
          </a:bodyPr>
          <a:lstStyle/>
          <a:p>
            <a:pPr algn="just"/>
            <a:endParaRPr lang="en-US" sz="2400" b="1" dirty="0" smtClean="0">
              <a:latin typeface="Times New Roman" pitchFamily="18" charset="0"/>
              <a:cs typeface="Times New Roman" pitchFamily="18" charset="0"/>
            </a:endParaRPr>
          </a:p>
        </p:txBody>
      </p:sp>
      <p:sp>
        <p:nvSpPr>
          <p:cNvPr id="7" name="Rectangle 6"/>
          <p:cNvSpPr/>
          <p:nvPr/>
        </p:nvSpPr>
        <p:spPr>
          <a:xfrm>
            <a:off x="2155208" y="3837296"/>
            <a:ext cx="3352800" cy="182880"/>
          </a:xfrm>
          <a:prstGeom prst="rect">
            <a:avLst/>
          </a:prstGeom>
          <a:ln w="28575">
            <a:solidFill>
              <a:srgbClr val="FF0000"/>
            </a:solidFill>
          </a:ln>
        </p:spPr>
        <p:txBody>
          <a:bodyPr wrap="none" rtlCol="0" anchor="ctr">
            <a:spAutoFit/>
          </a:bodyPr>
          <a:lstStyle/>
          <a:p>
            <a:pPr algn="just"/>
            <a:endParaRPr lang="en-US" sz="24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cstate="print"/>
          <a:srcRect r="60625" b="42000"/>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3505200" y="5484168"/>
            <a:ext cx="2438400" cy="461665"/>
          </a:xfrm>
          <a:prstGeom prst="rect">
            <a:avLst/>
          </a:prstGeom>
          <a:ln w="28575">
            <a:solidFill>
              <a:srgbClr val="FF0000"/>
            </a:solidFill>
          </a:ln>
        </p:spPr>
        <p:txBody>
          <a:bodyPr wrap="square" rtlCol="0" anchor="ctr">
            <a:spAutoFit/>
          </a:bodyPr>
          <a:lstStyle/>
          <a:p>
            <a:pPr algn="just"/>
            <a:endParaRPr lang="en-US" sz="2400" b="1" dirty="0" smtClean="0">
              <a:latin typeface="Times New Roman" pitchFamily="18" charset="0"/>
              <a:cs typeface="Times New Roman" pitchFamily="18" charset="0"/>
            </a:endParaRPr>
          </a:p>
        </p:txBody>
      </p:sp>
      <p:sp>
        <p:nvSpPr>
          <p:cNvPr id="6" name="Oval 5"/>
          <p:cNvSpPr/>
          <p:nvPr/>
        </p:nvSpPr>
        <p:spPr>
          <a:xfrm>
            <a:off x="4648200" y="1199406"/>
            <a:ext cx="457200" cy="649188"/>
          </a:xfrm>
          <a:prstGeom prst="ellipse">
            <a:avLst/>
          </a:prstGeom>
          <a:ln w="28575">
            <a:solidFill>
              <a:srgbClr val="FF0000"/>
            </a:solidFill>
          </a:ln>
        </p:spPr>
        <p:txBody>
          <a:bodyPr wrap="square" rtlCol="0" anchor="ctr">
            <a:spAutoFit/>
          </a:bodyPr>
          <a:lstStyle/>
          <a:p>
            <a:pPr algn="just"/>
            <a:endParaRPr lang="en-US" sz="24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7"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0"/>
            <a:ext cx="9144000" cy="6858000"/>
          </a:xfrm>
          <a:prstGeom prst="rect">
            <a:avLst/>
          </a:prstGeom>
          <a:solidFill>
            <a:schemeClr val="bg1"/>
          </a:solidFill>
        </p:spPr>
        <p:txBody>
          <a:bodyPr wrap="none" rtlCol="0" anchor="ctr">
            <a:spAutoFit/>
          </a:bodyPr>
          <a:lstStyle/>
          <a:p>
            <a:pPr algn="just"/>
            <a:endParaRPr lang="en-US" sz="2400" b="1" dirty="0" smtClean="0">
              <a:latin typeface="Times New Roman" pitchFamily="18" charset="0"/>
              <a:cs typeface="Times New Roman" pitchFamily="18" charset="0"/>
            </a:endParaRPr>
          </a:p>
        </p:txBody>
      </p:sp>
      <p:sp>
        <p:nvSpPr>
          <p:cNvPr id="6" name="Rectangle 5"/>
          <p:cNvSpPr/>
          <p:nvPr/>
        </p:nvSpPr>
        <p:spPr>
          <a:xfrm>
            <a:off x="3577977" y="2967335"/>
            <a:ext cx="1988045" cy="923330"/>
          </a:xfrm>
          <a:prstGeom prst="rect">
            <a:avLst/>
          </a:prstGeom>
          <a:noFill/>
        </p:spPr>
        <p:txBody>
          <a:bodyPr wrap="none" lIns="91440" tIns="45720" rIns="91440" bIns="45720">
            <a:spAutoFit/>
          </a:bodyPr>
          <a:lstStyle/>
          <a:p>
            <a:pPr algn="ctr"/>
            <a:r>
              <a:rPr lang="en-US" sz="54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HẾT!</a:t>
            </a:r>
            <a:endParaRPr lang="en-US" sz="54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501676"/>
            <a:ext cx="8382000" cy="2677656"/>
          </a:xfrm>
          <a:prstGeom prst="rect">
            <a:avLst/>
          </a:prstGeom>
        </p:spPr>
        <p:txBody>
          <a:bodyPr wrap="square">
            <a:spAutoFit/>
          </a:bodyPr>
          <a:lstStyle/>
          <a:p>
            <a:r>
              <a:rPr lang="en-US" sz="2400" b="1" smtClean="0">
                <a:latin typeface="Times New Roman" pitchFamily="18" charset="0"/>
                <a:cs typeface="Times New Roman" pitchFamily="18" charset="0"/>
              </a:rPr>
              <a:t>II. THIẾT KẾ SLIDE: </a:t>
            </a:r>
          </a:p>
          <a:p>
            <a:r>
              <a:rPr lang="en-US" sz="2400" b="1" smtClean="0">
                <a:latin typeface="Times New Roman" pitchFamily="18" charset="0"/>
                <a:cs typeface="Times New Roman" pitchFamily="18" charset="0"/>
              </a:rPr>
              <a:t>1. Định dạng Slide (Chọn Tab Design):</a:t>
            </a:r>
            <a:endParaRPr lang="en-US" sz="2400" smtClean="0">
              <a:latin typeface="Times New Roman" pitchFamily="18" charset="0"/>
              <a:cs typeface="Times New Roman" pitchFamily="18" charset="0"/>
            </a:endParaRPr>
          </a:p>
          <a:p>
            <a:r>
              <a:rPr lang="en-US" sz="2400" smtClean="0">
                <a:latin typeface="Times New Roman" pitchFamily="18" charset="0"/>
                <a:cs typeface="Times New Roman" pitchFamily="18" charset="0"/>
              </a:rPr>
              <a:t>- Chọn các mẫu thiết kế sẳn (themes) , thay đổi màu chọn Colors.</a:t>
            </a:r>
          </a:p>
          <a:p>
            <a:r>
              <a:rPr lang="en-US" sz="2400" smtClean="0">
                <a:latin typeface="Times New Roman" pitchFamily="18" charset="0"/>
                <a:cs typeface="Times New Roman" pitchFamily="18" charset="0"/>
              </a:rPr>
              <a:t>- Chọn màu nền (Background style)</a:t>
            </a:r>
          </a:p>
          <a:p>
            <a:r>
              <a:rPr lang="en-US" sz="2400" b="1" smtClean="0">
                <a:latin typeface="Times New Roman" pitchFamily="18" charset="0"/>
                <a:cs typeface="Times New Roman" pitchFamily="18" charset="0"/>
              </a:rPr>
              <a:t>2. Slide Master:</a:t>
            </a:r>
            <a:endParaRPr lang="en-US" sz="2400" smtClean="0">
              <a:latin typeface="Times New Roman" pitchFamily="18" charset="0"/>
              <a:cs typeface="Times New Roman" pitchFamily="18" charset="0"/>
            </a:endParaRPr>
          </a:p>
          <a:p>
            <a:pPr marL="342900" indent="-342900">
              <a:buFontTx/>
              <a:buChar char="-"/>
            </a:pPr>
            <a:r>
              <a:rPr lang="en-US" sz="2400" smtClean="0">
                <a:latin typeface="Times New Roman" pitchFamily="18" charset="0"/>
                <a:cs typeface="Times New Roman" pitchFamily="18" charset="0"/>
              </a:rPr>
              <a:t>Chọn </a:t>
            </a:r>
            <a:r>
              <a:rPr lang="en-US" sz="2400" smtClean="0">
                <a:latin typeface="Times New Roman" pitchFamily="18" charset="0"/>
                <a:cs typeface="Times New Roman" pitchFamily="18" charset="0"/>
              </a:rPr>
              <a:t>Tab View</a:t>
            </a:r>
            <a:r>
              <a:rPr lang="en-US" sz="2400" smtClean="0">
                <a:latin typeface="Times New Roman" pitchFamily="18" charset="0"/>
                <a:cs typeface="Times New Roman" pitchFamily="18" charset="0"/>
                <a:sym typeface="Wingdings" pitchFamily="2" charset="2"/>
              </a:rPr>
              <a:t> Slide Master thiết </a:t>
            </a:r>
            <a:r>
              <a:rPr lang="en-US" sz="2400" smtClean="0">
                <a:latin typeface="Times New Roman" pitchFamily="18" charset="0"/>
                <a:cs typeface="Times New Roman" pitchFamily="18" charset="0"/>
                <a:sym typeface="Wingdings" pitchFamily="2" charset="2"/>
              </a:rPr>
              <a:t>kê, điều chỉnh</a:t>
            </a:r>
          </a:p>
          <a:p>
            <a:pPr marL="342900" indent="-342900">
              <a:buFontTx/>
              <a:buChar char="-"/>
            </a:pPr>
            <a:r>
              <a:rPr lang="en-US" sz="2400" smtClean="0">
                <a:latin typeface="Times New Roman" pitchFamily="18" charset="0"/>
                <a:cs typeface="Times New Roman" pitchFamily="18" charset="0"/>
                <a:sym typeface="Wingdings" pitchFamily="2" charset="2"/>
              </a:rPr>
              <a:t>Sau khi chỉnh sửa, chon Tab Slide master Close master view</a:t>
            </a:r>
            <a:endParaRPr lang="en-US" sz="2400" smtClean="0">
              <a:latin typeface="Times New Roman" pitchFamily="18" charset="0"/>
              <a:cs typeface="Times New Roman" pitchFamily="18" charset="0"/>
            </a:endParaRPr>
          </a:p>
        </p:txBody>
      </p:sp>
      <p:graphicFrame>
        <p:nvGraphicFramePr>
          <p:cNvPr id="6" name="Diagram 5"/>
          <p:cNvGraphicFramePr/>
          <p:nvPr/>
        </p:nvGraphicFramePr>
        <p:xfrm>
          <a:off x="685800" y="434876"/>
          <a:ext cx="7924800" cy="83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1"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1295400" y="421944"/>
            <a:ext cx="381000" cy="685800"/>
          </a:xfrm>
          <a:prstGeom prst="rect">
            <a:avLst/>
          </a:prstGeom>
          <a:ln w="38100">
            <a:solidFill>
              <a:srgbClr val="FF0000"/>
            </a:solidFill>
          </a:ln>
        </p:spPr>
        <p:txBody>
          <a:bodyPr wrap="none" rtlCol="0" anchor="ctr">
            <a:spAutoFit/>
          </a:bodyPr>
          <a:lstStyle/>
          <a:p>
            <a:pPr algn="just"/>
            <a:endParaRPr lang="en-US" sz="24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1" y="1677412"/>
            <a:ext cx="8305800" cy="2677656"/>
          </a:xfrm>
          <a:prstGeom prst="rect">
            <a:avLst/>
          </a:prstGeom>
          <a:noFill/>
        </p:spPr>
        <p:txBody>
          <a:bodyPr wrap="square" rtlCol="0">
            <a:spAutoFit/>
          </a:bodyPr>
          <a:lstStyle/>
          <a:p>
            <a:pPr algn="just"/>
            <a:r>
              <a:rPr lang="en-US" sz="2400" b="1" smtClean="0">
                <a:latin typeface="Times New Roman" pitchFamily="18" charset="0"/>
                <a:cs typeface="Times New Roman" pitchFamily="18" charset="0"/>
              </a:rPr>
              <a:t>III. LÀM VIỆC VỚI VĂN BẢN:</a:t>
            </a:r>
          </a:p>
          <a:p>
            <a:pPr algn="just"/>
            <a:r>
              <a:rPr lang="en-US" sz="2400" b="1" smtClean="0">
                <a:latin typeface="Times New Roman" pitchFamily="18" charset="0"/>
                <a:cs typeface="Times New Roman" pitchFamily="18" charset="0"/>
              </a:rPr>
              <a:t>1. Thêm nội dung văn bản: </a:t>
            </a:r>
            <a:r>
              <a:rPr lang="en-US" sz="2400" smtClean="0">
                <a:latin typeface="Times New Roman" pitchFamily="18" charset="0"/>
                <a:cs typeface="Times New Roman" pitchFamily="18" charset="0"/>
              </a:rPr>
              <a:t>Click chọn </a:t>
            </a:r>
            <a:r>
              <a:rPr lang="en-US" sz="2400" b="1" smtClean="0">
                <a:latin typeface="Times New Roman" pitchFamily="18" charset="0"/>
                <a:cs typeface="Times New Roman" pitchFamily="18" charset="0"/>
              </a:rPr>
              <a:t>Text box</a:t>
            </a:r>
            <a:r>
              <a:rPr lang="en-US" sz="2400" smtClean="0">
                <a:latin typeface="Times New Roman" pitchFamily="18" charset="0"/>
                <a:cs typeface="Times New Roman" pitchFamily="18" charset="0"/>
              </a:rPr>
              <a:t> trên nhóm </a:t>
            </a:r>
            <a:r>
              <a:rPr lang="en-US" sz="2400" b="1" smtClean="0">
                <a:latin typeface="Times New Roman" pitchFamily="18" charset="0"/>
                <a:cs typeface="Times New Roman" pitchFamily="18" charset="0"/>
              </a:rPr>
              <a:t>Drawing</a:t>
            </a:r>
            <a:r>
              <a:rPr lang="en-US" sz="2400" smtClean="0">
                <a:latin typeface="Times New Roman" pitchFamily="18" charset="0"/>
                <a:cs typeface="Times New Roman" pitchFamily="18" charset="0"/>
              </a:rPr>
              <a:t> của </a:t>
            </a:r>
            <a:r>
              <a:rPr lang="en-US" sz="2400" b="1" smtClean="0">
                <a:latin typeface="Times New Roman" pitchFamily="18" charset="0"/>
                <a:cs typeface="Times New Roman" pitchFamily="18" charset="0"/>
              </a:rPr>
              <a:t>Tab Home</a:t>
            </a:r>
            <a:r>
              <a:rPr lang="en-US" sz="2400" smtClean="0">
                <a:latin typeface="Times New Roman" pitchFamily="18" charset="0"/>
                <a:cs typeface="Times New Roman" pitchFamily="18" charset="0"/>
              </a:rPr>
              <a:t> hoặc trên </a:t>
            </a:r>
            <a:r>
              <a:rPr lang="en-US" sz="2400" b="1" smtClean="0">
                <a:latin typeface="Times New Roman" pitchFamily="18" charset="0"/>
                <a:cs typeface="Times New Roman" pitchFamily="18" charset="0"/>
              </a:rPr>
              <a:t>Tab Insert</a:t>
            </a:r>
          </a:p>
          <a:p>
            <a:pPr algn="just"/>
            <a:r>
              <a:rPr lang="en-US" sz="2400" b="1" smtClean="0">
                <a:latin typeface="Times New Roman" pitchFamily="18" charset="0"/>
                <a:cs typeface="Times New Roman" pitchFamily="18" charset="0"/>
              </a:rPr>
              <a:t>2. Định dạng, sao chép,… </a:t>
            </a:r>
            <a:r>
              <a:rPr lang="en-US" sz="2400" smtClean="0">
                <a:latin typeface="Times New Roman" pitchFamily="18" charset="0"/>
                <a:cs typeface="Times New Roman" pitchFamily="18" charset="0"/>
              </a:rPr>
              <a:t>như trong các phiên bản trước</a:t>
            </a:r>
          </a:p>
          <a:p>
            <a:pPr algn="just"/>
            <a:r>
              <a:rPr lang="en-US" sz="2400" smtClean="0">
                <a:latin typeface="Times New Roman" pitchFamily="18" charset="0"/>
                <a:cs typeface="Times New Roman" pitchFamily="18" charset="0"/>
              </a:rPr>
              <a:t>* Muốn định dạng fonts mặc định  cho </a:t>
            </a:r>
            <a:r>
              <a:rPr lang="en-US" sz="2400" b="1" smtClean="0">
                <a:latin typeface="Times New Roman" pitchFamily="18" charset="0"/>
                <a:cs typeface="Times New Roman" pitchFamily="18" charset="0"/>
              </a:rPr>
              <a:t>Text box</a:t>
            </a:r>
            <a:r>
              <a:rPr lang="en-US" sz="2400" smtClean="0">
                <a:latin typeface="Times New Roman" pitchFamily="18" charset="0"/>
                <a:cs typeface="Times New Roman" pitchFamily="18" charset="0"/>
              </a:rPr>
              <a:t> chúng ta định dạng cho 1 text box bất kì rồi click chuột phải chọn </a:t>
            </a:r>
            <a:r>
              <a:rPr lang="en-US" sz="2400" b="1" smtClean="0">
                <a:latin typeface="Times New Roman" pitchFamily="18" charset="0"/>
                <a:cs typeface="Times New Roman" pitchFamily="18" charset="0"/>
              </a:rPr>
              <a:t>Set as default text box.</a:t>
            </a:r>
            <a:endParaRPr lang="en-US" sz="2400" b="1" dirty="0" err="1" smtClean="0">
              <a:latin typeface="Times New Roman" pitchFamily="18" charset="0"/>
              <a:cs typeface="Times New Roman" pitchFamily="18" charset="0"/>
            </a:endParaRPr>
          </a:p>
        </p:txBody>
      </p:sp>
      <p:graphicFrame>
        <p:nvGraphicFramePr>
          <p:cNvPr id="7" name="Diagram 6"/>
          <p:cNvGraphicFramePr/>
          <p:nvPr/>
        </p:nvGraphicFramePr>
        <p:xfrm>
          <a:off x="685800" y="457200"/>
          <a:ext cx="79248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3124200" y="457200"/>
            <a:ext cx="304800" cy="685800"/>
          </a:xfrm>
          <a:prstGeom prst="rect">
            <a:avLst/>
          </a:prstGeom>
          <a:ln w="38100">
            <a:solidFill>
              <a:srgbClr val="FF0000"/>
            </a:solidFill>
          </a:ln>
        </p:spPr>
        <p:txBody>
          <a:bodyPr wrap="none" rtlCol="0" anchor="ctr">
            <a:spAutoFit/>
          </a:bodyPr>
          <a:lstStyle/>
          <a:p>
            <a:pPr algn="just"/>
            <a:endParaRPr lang="en-US" sz="2400" b="1" dirty="0" smtClean="0">
              <a:latin typeface="Times New Roman" pitchFamily="18" charset="0"/>
              <a:cs typeface="Times New Roman" pitchFamily="18" charset="0"/>
            </a:endParaRPr>
          </a:p>
        </p:txBody>
      </p:sp>
      <p:sp>
        <p:nvSpPr>
          <p:cNvPr id="6" name="Rectangle 5"/>
          <p:cNvSpPr/>
          <p:nvPr/>
        </p:nvSpPr>
        <p:spPr>
          <a:xfrm>
            <a:off x="4343400" y="3762375"/>
            <a:ext cx="1676400" cy="228600"/>
          </a:xfrm>
          <a:prstGeom prst="rect">
            <a:avLst/>
          </a:prstGeom>
          <a:ln w="38100">
            <a:solidFill>
              <a:srgbClr val="FF0000"/>
            </a:solidFill>
          </a:ln>
        </p:spPr>
        <p:txBody>
          <a:bodyPr wrap="none" rtlCol="0" anchor="ctr">
            <a:spAutoFit/>
          </a:bodyPr>
          <a:lstStyle/>
          <a:p>
            <a:pPr algn="just"/>
            <a:endParaRPr lang="en-US" sz="24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1" y="1612880"/>
            <a:ext cx="8382000" cy="3416320"/>
          </a:xfrm>
          <a:prstGeom prst="rect">
            <a:avLst/>
          </a:prstGeom>
          <a:noFill/>
        </p:spPr>
        <p:txBody>
          <a:bodyPr wrap="square" rtlCol="0">
            <a:spAutoFit/>
          </a:bodyPr>
          <a:lstStyle/>
          <a:p>
            <a:r>
              <a:rPr lang="en-US" sz="2400" b="1" smtClean="0">
                <a:latin typeface="Times New Roman" pitchFamily="18" charset="0"/>
                <a:cs typeface="Times New Roman" pitchFamily="18" charset="0"/>
              </a:rPr>
              <a:t>IV. CHÈN CÁC ĐỐI TƯỢNG (Chọn Tab Insert):</a:t>
            </a:r>
          </a:p>
          <a:p>
            <a:pPr marL="457200" indent="-457200">
              <a:buAutoNum type="arabicPeriod"/>
            </a:pPr>
            <a:r>
              <a:rPr lang="en-US" sz="2400" b="1" smtClean="0">
                <a:latin typeface="Times New Roman" pitchFamily="18" charset="0"/>
                <a:cs typeface="Times New Roman" pitchFamily="18" charset="0"/>
              </a:rPr>
              <a:t>Chữ nghệ thuật:</a:t>
            </a:r>
            <a:r>
              <a:rPr lang="en-US" sz="2400" b="1" err="1" smtClean="0">
                <a:latin typeface="Times New Roman" pitchFamily="18" charset="0"/>
                <a:cs typeface="Times New Roman" pitchFamily="18" charset="0"/>
              </a:rPr>
              <a:t> </a:t>
            </a:r>
            <a:r>
              <a:rPr lang="en-US" sz="2400" smtClean="0">
                <a:latin typeface="Times New Roman" pitchFamily="18" charset="0"/>
                <a:cs typeface="Times New Roman" pitchFamily="18" charset="0"/>
                <a:sym typeface="Wingdings" pitchFamily="2" charset="2"/>
              </a:rPr>
              <a:t>Click chọn </a:t>
            </a:r>
            <a:r>
              <a:rPr lang="en-US" sz="2400" b="1" smtClean="0">
                <a:latin typeface="Times New Roman" pitchFamily="18" charset="0"/>
                <a:cs typeface="Times New Roman" pitchFamily="18" charset="0"/>
                <a:sym typeface="Wingdings" pitchFamily="2" charset="2"/>
              </a:rPr>
              <a:t>Word Art</a:t>
            </a:r>
          </a:p>
          <a:p>
            <a:pPr marL="457200" indent="-457200">
              <a:buAutoNum type="arabicPeriod"/>
            </a:pPr>
            <a:r>
              <a:rPr lang="en-US" sz="2400" b="1" smtClean="0">
                <a:latin typeface="Times New Roman" pitchFamily="18" charset="0"/>
                <a:cs typeface="Times New Roman" pitchFamily="18" charset="0"/>
                <a:sym typeface="Wingdings" pitchFamily="2" charset="2"/>
              </a:rPr>
              <a:t>Chèn ảnh: </a:t>
            </a:r>
            <a:r>
              <a:rPr lang="en-US" sz="2400" smtClean="0">
                <a:latin typeface="Times New Roman" pitchFamily="18" charset="0"/>
                <a:cs typeface="Times New Roman" pitchFamily="18" charset="0"/>
                <a:sym typeface="Wingdings" pitchFamily="2" charset="2"/>
              </a:rPr>
              <a:t>Click chọn </a:t>
            </a:r>
            <a:r>
              <a:rPr lang="en-US" sz="2400" b="1" smtClean="0">
                <a:latin typeface="Times New Roman" pitchFamily="18" charset="0"/>
                <a:cs typeface="Times New Roman" pitchFamily="18" charset="0"/>
                <a:sym typeface="Wingdings" pitchFamily="2" charset="2"/>
              </a:rPr>
              <a:t>Picture </a:t>
            </a:r>
            <a:r>
              <a:rPr lang="en-US" sz="2400" smtClean="0">
                <a:latin typeface="Times New Roman" pitchFamily="18" charset="0"/>
                <a:cs typeface="Times New Roman" pitchFamily="18" charset="0"/>
                <a:sym typeface="Wingdings" pitchFamily="2" charset="2"/>
              </a:rPr>
              <a:t>hoặc</a:t>
            </a:r>
            <a:r>
              <a:rPr lang="en-US" sz="2400" b="1" smtClean="0">
                <a:latin typeface="Times New Roman" pitchFamily="18" charset="0"/>
                <a:cs typeface="Times New Roman" pitchFamily="18" charset="0"/>
                <a:sym typeface="Wingdings" pitchFamily="2" charset="2"/>
              </a:rPr>
              <a:t> Clip Art</a:t>
            </a:r>
          </a:p>
          <a:p>
            <a:pPr marL="457200" indent="-457200">
              <a:buAutoNum type="arabicPeriod"/>
            </a:pPr>
            <a:r>
              <a:rPr lang="en-US" sz="2400" b="1" smtClean="0">
                <a:latin typeface="Times New Roman" pitchFamily="18" charset="0"/>
                <a:cs typeface="Times New Roman" pitchFamily="18" charset="0"/>
                <a:sym typeface="Wingdings" pitchFamily="2" charset="2"/>
              </a:rPr>
              <a:t>Chèn các hình đặc thù (Shapes): </a:t>
            </a:r>
            <a:r>
              <a:rPr lang="en-US" sz="2400" smtClean="0">
                <a:latin typeface="Times New Roman" pitchFamily="18" charset="0"/>
                <a:cs typeface="Times New Roman" pitchFamily="18" charset="0"/>
                <a:sym typeface="Wingdings" pitchFamily="2" charset="2"/>
              </a:rPr>
              <a:t>Click chọn </a:t>
            </a:r>
            <a:r>
              <a:rPr lang="en-US" sz="2400" b="1" smtClean="0">
                <a:latin typeface="Times New Roman" pitchFamily="18" charset="0"/>
                <a:cs typeface="Times New Roman" pitchFamily="18" charset="0"/>
                <a:sym typeface="Wingdings" pitchFamily="2" charset="2"/>
              </a:rPr>
              <a:t>Shapes</a:t>
            </a:r>
          </a:p>
          <a:p>
            <a:pPr marL="457200" indent="-457200">
              <a:buAutoNum type="arabicPeriod"/>
            </a:pPr>
            <a:r>
              <a:rPr lang="en-US" sz="2400" b="1" smtClean="0">
                <a:latin typeface="Times New Roman" pitchFamily="18" charset="0"/>
                <a:cs typeface="Times New Roman" pitchFamily="18" charset="0"/>
                <a:sym typeface="Wingdings" pitchFamily="2" charset="2"/>
              </a:rPr>
              <a:t>Chèn Video: </a:t>
            </a:r>
            <a:r>
              <a:rPr lang="en-US" sz="2400" smtClean="0">
                <a:latin typeface="Times New Roman" pitchFamily="18" charset="0"/>
                <a:cs typeface="Times New Roman" pitchFamily="18" charset="0"/>
                <a:sym typeface="Wingdings" pitchFamily="2" charset="2"/>
              </a:rPr>
              <a:t>Click chọn Movie  </a:t>
            </a:r>
            <a:r>
              <a:rPr lang="en-US" sz="2400" smtClean="0">
                <a:latin typeface="Times New Roman" pitchFamily="18" charset="0"/>
                <a:cs typeface="Times New Roman" pitchFamily="18" charset="0"/>
              </a:rPr>
              <a:t>Chọn </a:t>
            </a:r>
            <a:r>
              <a:rPr lang="en-US" sz="2400" b="1" smtClean="0">
                <a:latin typeface="Times New Roman" pitchFamily="18" charset="0"/>
                <a:cs typeface="Times New Roman" pitchFamily="18" charset="0"/>
              </a:rPr>
              <a:t>Movie from File</a:t>
            </a:r>
            <a:r>
              <a:rPr lang="en-US" sz="2400" smtClean="0">
                <a:latin typeface="Times New Roman" pitchFamily="18" charset="0"/>
                <a:cs typeface="Times New Roman" pitchFamily="18" charset="0"/>
              </a:rPr>
              <a:t> hoặc </a:t>
            </a:r>
            <a:r>
              <a:rPr lang="en-US" sz="2400" b="1" smtClean="0">
                <a:latin typeface="Times New Roman" pitchFamily="18" charset="0"/>
                <a:cs typeface="Times New Roman" pitchFamily="18" charset="0"/>
              </a:rPr>
              <a:t>Movie from Clip Organizer</a:t>
            </a:r>
          </a:p>
          <a:p>
            <a:pPr marL="457200" indent="-457200"/>
            <a:r>
              <a:rPr lang="en-US" sz="2400" b="1" smtClean="0">
                <a:latin typeface="Times New Roman" pitchFamily="18" charset="0"/>
                <a:cs typeface="Times New Roman" pitchFamily="18" charset="0"/>
              </a:rPr>
              <a:t>* </a:t>
            </a:r>
            <a:r>
              <a:rPr lang="en-US" sz="2400" smtClean="0">
                <a:latin typeface="Times New Roman" pitchFamily="18" charset="0"/>
                <a:cs typeface="Times New Roman" pitchFamily="18" charset="0"/>
              </a:rPr>
              <a:t>Đê định dạng Video nháy đúp chuột vào biểu tượng video</a:t>
            </a:r>
          </a:p>
          <a:p>
            <a:pPr marL="457200" indent="-457200"/>
            <a:r>
              <a:rPr lang="en-US" sz="2400" b="1" smtClean="0">
                <a:latin typeface="Times New Roman" pitchFamily="18" charset="0"/>
                <a:cs typeface="Times New Roman" pitchFamily="18" charset="0"/>
              </a:rPr>
              <a:t>4. Chèn Audio: </a:t>
            </a:r>
            <a:r>
              <a:rPr lang="en-US" sz="2400" smtClean="0">
                <a:latin typeface="Times New Roman" pitchFamily="18" charset="0"/>
                <a:cs typeface="Times New Roman" pitchFamily="18" charset="0"/>
              </a:rPr>
              <a:t>Click chọn</a:t>
            </a:r>
            <a:r>
              <a:rPr lang="en-US" sz="2400" b="1" smtClean="0">
                <a:latin typeface="Times New Roman" pitchFamily="18" charset="0"/>
                <a:cs typeface="Times New Roman" pitchFamily="18" charset="0"/>
              </a:rPr>
              <a:t> Sound</a:t>
            </a:r>
          </a:p>
          <a:p>
            <a:pPr marL="457200" indent="-457200"/>
            <a:r>
              <a:rPr lang="en-US" sz="2400" b="1" smtClean="0">
                <a:latin typeface="Times New Roman" pitchFamily="18" charset="0"/>
                <a:cs typeface="Times New Roman" pitchFamily="18" charset="0"/>
              </a:rPr>
              <a:t>*  </a:t>
            </a:r>
            <a:r>
              <a:rPr lang="en-US" sz="2400" smtClean="0">
                <a:latin typeface="Times New Roman" pitchFamily="18" charset="0"/>
                <a:cs typeface="Times New Roman" pitchFamily="18" charset="0"/>
              </a:rPr>
              <a:t>Đê định dạng Audio nháy đúp chuột vào biểu tượng Audio</a:t>
            </a:r>
          </a:p>
        </p:txBody>
      </p:sp>
      <p:graphicFrame>
        <p:nvGraphicFramePr>
          <p:cNvPr id="13" name="Diagram 12"/>
          <p:cNvGraphicFramePr/>
          <p:nvPr/>
        </p:nvGraphicFramePr>
        <p:xfrm>
          <a:off x="685800" y="457200"/>
          <a:ext cx="79248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spDef>
      <a:spPr/>
      <a:bodyPr wrap="none">
        <a:spAutoFit/>
      </a:bodyPr>
      <a:lstStyle>
        <a:defPPr algn="just">
          <a:defRPr sz="2400" b="1" dirty="0" smtClean="0">
            <a:latin typeface="Times New Roman" pitchFamily="18" charset="0"/>
            <a:cs typeface="Times New Roman" pitchFamily="18" charset="0"/>
          </a:defRPr>
        </a:defPPr>
      </a:lstStyle>
    </a:spDef>
    <a:txDef>
      <a:spPr>
        <a:noFill/>
      </a:spPr>
      <a:bodyPr wrap="square" rtlCol="0">
        <a:spAutoFit/>
      </a:bodyPr>
      <a:lstStyle>
        <a:defPPr>
          <a:defRPr sz="2400" dirty="0" err="1" smtClean="0">
            <a:latin typeface="Times New Roman" pitchFamily="18" charset="0"/>
            <a:cs typeface="Times New Roman"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4374</TotalTime>
  <Words>1685</Words>
  <Application>Microsoft Office PowerPoint</Application>
  <PresentationFormat>On-screen Show (4:3)</PresentationFormat>
  <Paragraphs>206</Paragraphs>
  <Slides>30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Times New Roman</vt:lpstr>
      <vt:lpstr>Verdana</vt:lpstr>
      <vt:lpstr>Wingdings</vt:lpstr>
      <vt:lpstr>Wingdings 2</vt:lpstr>
      <vt:lpstr>Aspect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MrChung</dc:creator>
  <cp:lastModifiedBy>Admin</cp:lastModifiedBy>
  <cp:revision>238</cp:revision>
  <dcterms:created xsi:type="dcterms:W3CDTF">2011-07-14T05:31:40Z</dcterms:created>
  <dcterms:modified xsi:type="dcterms:W3CDTF">2020-06-27T02:52:26Z</dcterms:modified>
</cp:coreProperties>
</file>