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92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CB627-0B60-4E44-B5F1-2A41BB195610}" type="datetimeFigureOut">
              <a:rPr lang="en-US" smtClean="0"/>
              <a:pPr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65FE2-81D0-4395-8A8B-71437F915E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3.google.com/images?q=tbn:ANd9GcTS7vM5sjQXuALNW3Jx-URaMkmi7E9ZCDchpzS8_QYiJKOibSF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762000"/>
            <a:ext cx="6705600" cy="47244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371600" y="762000"/>
            <a:ext cx="33528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00" smtClean="0"/>
              <a:t>1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762000"/>
            <a:ext cx="33528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smtClean="0"/>
              <a:t>2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24400" y="3124200"/>
            <a:ext cx="33528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smtClean="0"/>
              <a:t>4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3124200"/>
            <a:ext cx="3352800" cy="2362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9900" smtClean="0"/>
              <a:t>3</a:t>
            </a:r>
            <a:endParaRPr lang="en-US"/>
          </a:p>
        </p:txBody>
      </p:sp>
      <p:sp>
        <p:nvSpPr>
          <p:cNvPr id="11" name="Oval 10">
            <a:hlinkClick r:id="rId3" action="ppaction://hlinksldjump"/>
          </p:cNvPr>
          <p:cNvSpPr/>
          <p:nvPr/>
        </p:nvSpPr>
        <p:spPr>
          <a:xfrm>
            <a:off x="152400" y="9906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12" name="Oval 11">
            <a:hlinkClick r:id="rId4" action="ppaction://hlinksldjump"/>
          </p:cNvPr>
          <p:cNvSpPr/>
          <p:nvPr/>
        </p:nvSpPr>
        <p:spPr>
          <a:xfrm>
            <a:off x="152400" y="14478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3" name="Oval 12">
            <a:hlinkClick r:id="rId5" action="ppaction://hlinksldjump"/>
          </p:cNvPr>
          <p:cNvSpPr/>
          <p:nvPr/>
        </p:nvSpPr>
        <p:spPr>
          <a:xfrm>
            <a:off x="152400" y="19050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4" name="Oval 13">
            <a:hlinkClick r:id="rId6" action="ppaction://hlinksldjump"/>
          </p:cNvPr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5" name="Flowchart: Summing Junction 14"/>
          <p:cNvSpPr/>
          <p:nvPr/>
        </p:nvSpPr>
        <p:spPr>
          <a:xfrm>
            <a:off x="1905000" y="914400"/>
            <a:ext cx="2286000" cy="22098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ocess 15"/>
          <p:cNvSpPr/>
          <p:nvPr/>
        </p:nvSpPr>
        <p:spPr>
          <a:xfrm>
            <a:off x="8839200" y="762000"/>
            <a:ext cx="3048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sp>
        <p:nvSpPr>
          <p:cNvPr id="17" name="Flowchart: Process 16"/>
          <p:cNvSpPr/>
          <p:nvPr/>
        </p:nvSpPr>
        <p:spPr>
          <a:xfrm>
            <a:off x="8839200" y="1066800"/>
            <a:ext cx="3048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8839200" y="1371600"/>
            <a:ext cx="3048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19" name="Flowchart: Process 18"/>
          <p:cNvSpPr/>
          <p:nvPr/>
        </p:nvSpPr>
        <p:spPr>
          <a:xfrm>
            <a:off x="8839200" y="1676400"/>
            <a:ext cx="304800" cy="304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sp>
        <p:nvSpPr>
          <p:cNvPr id="20" name="Flowchart: Summing Junction 19"/>
          <p:cNvSpPr/>
          <p:nvPr/>
        </p:nvSpPr>
        <p:spPr>
          <a:xfrm>
            <a:off x="5181600" y="914400"/>
            <a:ext cx="2286000" cy="22098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lowchart: Summing Junction 20"/>
          <p:cNvSpPr/>
          <p:nvPr/>
        </p:nvSpPr>
        <p:spPr>
          <a:xfrm>
            <a:off x="5181600" y="3200400"/>
            <a:ext cx="2286000" cy="22098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Summing Junction 21"/>
          <p:cNvSpPr/>
          <p:nvPr/>
        </p:nvSpPr>
        <p:spPr>
          <a:xfrm>
            <a:off x="2057400" y="3200400"/>
            <a:ext cx="2286000" cy="2209800"/>
          </a:xfrm>
          <a:prstGeom prst="flowChartSummingJuncti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Việt Nam thuộc khu vực nào?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mtClean="0"/>
              <a:t>Châu Phi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Châu Mỹ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Châu Á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Châu Úc</a:t>
            </a:r>
            <a:endParaRPr lang="en-US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228600" y="304800"/>
            <a:ext cx="381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VN có đường biên giới với nước nào?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mtClean="0"/>
              <a:t>Lào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Campuchia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Trung Quốc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Thái Lan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Nhật Bản</a:t>
            </a:r>
            <a:endParaRPr lang="en-US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228600" y="381000"/>
            <a:ext cx="381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Quần đảo Hoàng Sa là của nước nào?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mtClean="0"/>
              <a:t>Việt Nam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Trung Quốc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Philipin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Nhật Bản</a:t>
            </a:r>
            <a:endParaRPr lang="en-US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52400" y="457200"/>
            <a:ext cx="381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Thủ đô của VN là gì?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mtClean="0"/>
              <a:t>Hà Nội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TP HCM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Đà Nẳng</a:t>
            </a:r>
          </a:p>
          <a:p>
            <a:pPr marL="514350" indent="-514350">
              <a:buFont typeface="+mj-lt"/>
              <a:buAutoNum type="alphaUcPeriod"/>
            </a:pPr>
            <a:r>
              <a:rPr lang="en-US" smtClean="0"/>
              <a:t>Vinh</a:t>
            </a:r>
            <a:endParaRPr lang="en-US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0" y="381000"/>
            <a:ext cx="3810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Việt Nam thuộc khu vực nào?</vt:lpstr>
      <vt:lpstr>VN có đường biên giới với nước nào?</vt:lpstr>
      <vt:lpstr>Quần đảo Hoàng Sa là của nước nào?</vt:lpstr>
      <vt:lpstr>Thủ đô của VN là gì?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mrchung</dc:creator>
  <cp:lastModifiedBy>mrchung</cp:lastModifiedBy>
  <cp:revision>14</cp:revision>
  <dcterms:created xsi:type="dcterms:W3CDTF">2012-08-09T00:48:46Z</dcterms:created>
  <dcterms:modified xsi:type="dcterms:W3CDTF">2012-09-14T03:08:08Z</dcterms:modified>
</cp:coreProperties>
</file>