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63" r:id="rId4"/>
    <p:sldId id="270" r:id="rId5"/>
    <p:sldId id="271" r:id="rId6"/>
    <p:sldId id="265" r:id="rId7"/>
    <p:sldId id="261" r:id="rId8"/>
    <p:sldId id="267" r:id="rId9"/>
    <p:sldId id="273" r:id="rId10"/>
    <p:sldId id="262" r:id="rId11"/>
    <p:sldId id="268" r:id="rId12"/>
    <p:sldId id="264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4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6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8420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4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5104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11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82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3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/>
          </a:bodyPr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3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1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0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0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6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0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5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8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3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04E5F9-4378-4CB2-90D1-3C0695097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524000"/>
            <a:ext cx="5334000" cy="2286000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latin typeface="Times New Roman" pitchFamily="18" charset="0"/>
                <a:cs typeface="Times New Roman" pitchFamily="18" charset="0"/>
              </a:rPr>
              <a:t>PHẦN MỀM QLT</a:t>
            </a:r>
          </a:p>
        </p:txBody>
      </p:sp>
      <p:pic>
        <p:nvPicPr>
          <p:cNvPr id="4" name="Picture 3" descr="One glowing cube among white dim cubes">
            <a:extLst>
              <a:ext uri="{FF2B5EF4-FFF2-40B4-BE49-F238E27FC236}">
                <a16:creationId xmlns:a16="http://schemas.microsoft.com/office/drawing/2014/main" xmlns="" id="{5E22B820-16D0-4B9A-9A67-216CA0C4FC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96" r="5594" b="-1"/>
          <a:stretch/>
        </p:blipFill>
        <p:spPr>
          <a:xfrm>
            <a:off x="2" y="732510"/>
            <a:ext cx="5333999" cy="6125491"/>
          </a:xfrm>
          <a:custGeom>
            <a:avLst/>
            <a:gdLst/>
            <a:ahLst/>
            <a:cxnLst/>
            <a:rect l="l" t="t" r="r" b="b"/>
            <a:pathLst>
              <a:path w="5333999" h="6125491">
                <a:moveTo>
                  <a:pt x="0" y="0"/>
                </a:moveTo>
                <a:lnTo>
                  <a:pt x="201347" y="12133"/>
                </a:lnTo>
                <a:cubicBezTo>
                  <a:pt x="834520" y="59989"/>
                  <a:pt x="1489622" y="165274"/>
                  <a:pt x="2149412" y="288819"/>
                </a:cubicBezTo>
                <a:cubicBezTo>
                  <a:pt x="4194087" y="671477"/>
                  <a:pt x="4738431" y="1884930"/>
                  <a:pt x="5125148" y="3309606"/>
                </a:cubicBezTo>
                <a:cubicBezTo>
                  <a:pt x="5383961" y="4263563"/>
                  <a:pt x="5599841" y="5130569"/>
                  <a:pt x="4496734" y="5829050"/>
                </a:cubicBezTo>
                <a:cubicBezTo>
                  <a:pt x="4342061" y="5927011"/>
                  <a:pt x="4177261" y="6012425"/>
                  <a:pt x="4005032" y="6088102"/>
                </a:cubicBezTo>
                <a:lnTo>
                  <a:pt x="3915032" y="6125491"/>
                </a:lnTo>
                <a:lnTo>
                  <a:pt x="0" y="61254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9692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0070C0"/>
                </a:solidFill>
              </a:rPr>
              <a:t>MỘT SỐ CHÚ 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89212" y="1562793"/>
            <a:ext cx="8915400" cy="434842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/>
              <a:t>Nhóm Zalo hỗ trợ: Thi TN THPT QTI</a:t>
            </a:r>
          </a:p>
          <a:p>
            <a:pPr>
              <a:buFont typeface="Arial" pitchFamily="34" charset="0"/>
              <a:buChar char="•"/>
            </a:pPr>
            <a:r>
              <a:rPr lang="en-US" sz="3000"/>
              <a:t>Hỗ trực tuyến qua chuyên mục hỏi đáp của Sở GDĐT Quảng Trị: </a:t>
            </a:r>
          </a:p>
          <a:p>
            <a:pPr marL="0" indent="0">
              <a:buNone/>
            </a:pPr>
            <a:r>
              <a:rPr lang="en-US" sz="3000" b="1"/>
              <a:t>	http://quangtri.edu.vn/hoi-dap</a:t>
            </a:r>
          </a:p>
          <a:p>
            <a:pPr>
              <a:buFont typeface="Arial" pitchFamily="34" charset="0"/>
              <a:buChar char="•"/>
            </a:pPr>
            <a:r>
              <a:rPr lang="en-US" sz="3000"/>
              <a:t>Văn bản, tài liệu, PM được đăng tại website Sở: Tài nguyên</a:t>
            </a:r>
            <a:r>
              <a:rPr lang="en-US" sz="3000">
                <a:sym typeface="Wingdings" pitchFamily="2" charset="2"/>
              </a:rPr>
              <a:t></a:t>
            </a:r>
            <a:r>
              <a:rPr lang="vi-VN" sz="3000"/>
              <a:t>Thi TN THPT và TS ĐH, CĐ năm 202</a:t>
            </a:r>
            <a:r>
              <a:rPr lang="en-US" sz="3000"/>
              <a:t>2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0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2922" y="0"/>
            <a:ext cx="8911687" cy="1280890"/>
          </a:xfrm>
        </p:spPr>
        <p:txBody>
          <a:bodyPr/>
          <a:lstStyle/>
          <a:p>
            <a:r>
              <a:rPr lang="en-US" b="1"/>
              <a:t>MÃ QR THAM GIA NHÓM THI TN THPT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163" y="735106"/>
            <a:ext cx="8796271" cy="6122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401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577F45C-7715-4EA9-A490-8C4296431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32" y="0"/>
            <a:ext cx="12052768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92B16CD-747B-4994-985A-5185201C2E33}"/>
              </a:ext>
            </a:extLst>
          </p:cNvPr>
          <p:cNvSpPr txBox="1"/>
          <p:nvPr/>
        </p:nvSpPr>
        <p:spPr>
          <a:xfrm>
            <a:off x="7144870" y="6488668"/>
            <a:ext cx="361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Mật khẩu mặc định: </a:t>
            </a:r>
            <a:r>
              <a:rPr lang="en-US" b="1"/>
              <a:t>ABC123a@</a:t>
            </a:r>
          </a:p>
        </p:txBody>
      </p:sp>
    </p:spTree>
    <p:extLst>
      <p:ext uri="{BB962C8B-B14F-4D97-AF65-F5344CB8AC3E}">
        <p14:creationId xmlns:p14="http://schemas.microsoft.com/office/powerpoint/2010/main" val="25164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045304000178</a:t>
            </a:r>
          </a:p>
        </p:txBody>
      </p:sp>
    </p:spTree>
    <p:extLst>
      <p:ext uri="{BB962C8B-B14F-4D97-AF65-F5344CB8AC3E}">
        <p14:creationId xmlns:p14="http://schemas.microsoft.com/office/powerpoint/2010/main" val="365901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B74499-62EB-438A-80A3-4E130FC7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ĐIỂM TIẾP NHẬN (ĐTN)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05E46A-0D5F-489D-B05B-F23D5838E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472" y="2133600"/>
            <a:ext cx="9273140" cy="377762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/>
              <a:t>Địa</a:t>
            </a:r>
            <a:r>
              <a:rPr lang="en-US" sz="2800" dirty="0"/>
              <a:t> </a:t>
            </a:r>
            <a:r>
              <a:rPr lang="en-US" sz="2800" dirty="0" err="1"/>
              <a:t>chỉ</a:t>
            </a:r>
            <a:r>
              <a:rPr lang="en-US" sz="2800" dirty="0"/>
              <a:t> </a:t>
            </a:r>
            <a:r>
              <a:rPr lang="en-US" sz="2800" dirty="0" err="1"/>
              <a:t>truy</a:t>
            </a:r>
            <a:r>
              <a:rPr lang="en-US" sz="2800" dirty="0"/>
              <a:t> </a:t>
            </a:r>
            <a:r>
              <a:rPr lang="en-US" sz="2800" dirty="0" err="1"/>
              <a:t>cập</a:t>
            </a:r>
            <a:r>
              <a:rPr lang="en-US" sz="2800" dirty="0"/>
              <a:t>: http://quanly.thitotnghiepthpt.edu.vn/ (PM QLT)</a:t>
            </a:r>
          </a:p>
          <a:p>
            <a:pPr algn="just"/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khoản</a:t>
            </a:r>
            <a:r>
              <a:rPr lang="en-US" sz="2800" dirty="0"/>
              <a:t>: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năm</a:t>
            </a:r>
            <a:r>
              <a:rPr lang="en-US" sz="2800" dirty="0"/>
              <a:t> </a:t>
            </a:r>
            <a:r>
              <a:rPr lang="en-US" sz="2800" dirty="0" err="1"/>
              <a:t>trước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(</a:t>
            </a:r>
            <a:r>
              <a:rPr lang="en-US" sz="2800" dirty="0" err="1"/>
              <a:t>nếu</a:t>
            </a:r>
            <a:r>
              <a:rPr lang="en-US" sz="2800" dirty="0"/>
              <a:t> </a:t>
            </a:r>
            <a:r>
              <a:rPr lang="en-US" sz="2800" dirty="0" err="1"/>
              <a:t>quên</a:t>
            </a:r>
            <a:r>
              <a:rPr lang="en-US" sz="2800" dirty="0"/>
              <a:t>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khoản</a:t>
            </a:r>
            <a:r>
              <a:rPr lang="en-US" sz="2800" dirty="0"/>
              <a:t>, </a:t>
            </a:r>
            <a:r>
              <a:rPr lang="en-US" sz="2800" dirty="0" err="1"/>
              <a:t>mật</a:t>
            </a:r>
            <a:r>
              <a:rPr lang="en-US" sz="2800" dirty="0"/>
              <a:t> </a:t>
            </a:r>
            <a:r>
              <a:rPr lang="en-US" sz="2800" dirty="0" err="1"/>
              <a:t>khẩu</a:t>
            </a:r>
            <a:r>
              <a:rPr lang="en-US" sz="2800" dirty="0"/>
              <a:t> </a:t>
            </a:r>
            <a:r>
              <a:rPr lang="en-US" sz="2800" dirty="0" err="1"/>
              <a:t>liên</a:t>
            </a:r>
            <a:r>
              <a:rPr lang="en-US" sz="2800" dirty="0"/>
              <a:t> </a:t>
            </a:r>
            <a:r>
              <a:rPr lang="en-US" sz="2800" dirty="0" err="1"/>
              <a:t>hệ</a:t>
            </a:r>
            <a:r>
              <a:rPr lang="en-US" sz="2800" dirty="0"/>
              <a:t> đ/c </a:t>
            </a:r>
            <a:r>
              <a:rPr lang="en-US" sz="2800" dirty="0" err="1"/>
              <a:t>Ngọc</a:t>
            </a:r>
            <a:r>
              <a:rPr lang="en-US" sz="2800" dirty="0"/>
              <a:t>, Chung </a:t>
            </a:r>
            <a:r>
              <a:rPr lang="en-US" sz="2800" dirty="0" err="1"/>
              <a:t>Phòng</a:t>
            </a:r>
            <a:r>
              <a:rPr lang="en-US" sz="2800" dirty="0"/>
              <a:t> QLCL-CNTT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cấp</a:t>
            </a:r>
            <a:r>
              <a:rPr lang="en-US" sz="2800" dirty="0"/>
              <a:t> </a:t>
            </a:r>
            <a:r>
              <a:rPr lang="en-US" sz="2800" dirty="0" err="1"/>
              <a:t>lại</a:t>
            </a:r>
            <a:r>
              <a:rPr lang="en-US" sz="2800" dirty="0"/>
              <a:t>)</a:t>
            </a:r>
          </a:p>
          <a:p>
            <a:pPr algn="just"/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kiện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PM QLT: </a:t>
            </a:r>
            <a:r>
              <a:rPr lang="en-US" sz="2800" dirty="0" err="1"/>
              <a:t>Kết</a:t>
            </a:r>
            <a:r>
              <a:rPr lang="en-US" sz="2800" dirty="0"/>
              <a:t> </a:t>
            </a:r>
            <a:r>
              <a:rPr lang="en-US" sz="2800" dirty="0" err="1"/>
              <a:t>nối</a:t>
            </a:r>
            <a:r>
              <a:rPr lang="en-US" sz="2800" dirty="0"/>
              <a:t> VPN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phần</a:t>
            </a:r>
            <a:r>
              <a:rPr lang="en-US" sz="2800" dirty="0"/>
              <a:t> </a:t>
            </a:r>
            <a:r>
              <a:rPr lang="en-US" sz="2800" dirty="0" err="1"/>
              <a:t>mềm</a:t>
            </a:r>
            <a:r>
              <a:rPr lang="en-US" sz="2800" dirty="0"/>
              <a:t> </a:t>
            </a:r>
            <a:r>
              <a:rPr lang="en-US" sz="2800" dirty="0" err="1"/>
              <a:t>FortiClient</a:t>
            </a:r>
            <a:r>
              <a:rPr lang="en-US" sz="2800" dirty="0"/>
              <a:t>, 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khoản</a:t>
            </a:r>
            <a:r>
              <a:rPr lang="en-US" sz="2800" dirty="0"/>
              <a:t> </a:t>
            </a:r>
            <a:r>
              <a:rPr lang="en-US" sz="2800" dirty="0" err="1"/>
              <a:t>kết</a:t>
            </a:r>
            <a:r>
              <a:rPr lang="en-US" sz="2800" dirty="0"/>
              <a:t> </a:t>
            </a:r>
            <a:r>
              <a:rPr lang="en-US" sz="2800" dirty="0" err="1"/>
              <a:t>nối</a:t>
            </a:r>
            <a:r>
              <a:rPr lang="en-US" sz="2800" dirty="0"/>
              <a:t> VPN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khoản</a:t>
            </a:r>
            <a:r>
              <a:rPr lang="en-US" sz="2800" dirty="0"/>
              <a:t> </a:t>
            </a:r>
            <a:r>
              <a:rPr lang="en-US" sz="2800" dirty="0" err="1"/>
              <a:t>trên</a:t>
            </a:r>
            <a:r>
              <a:rPr lang="en-US" sz="2800" dirty="0"/>
              <a:t> PM QLT</a:t>
            </a:r>
          </a:p>
        </p:txBody>
      </p:sp>
    </p:spTree>
    <p:extLst>
      <p:ext uri="{BB962C8B-B14F-4D97-AF65-F5344CB8AC3E}">
        <p14:creationId xmlns:p14="http://schemas.microsoft.com/office/powerpoint/2010/main" val="276534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EB9A07-A36C-4B4E-AEE6-2E8A253A7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ĐIỂM TIẾP NHẬN (ĐTN)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9C69FF-22E6-4A62-9B3A-28B8CBA9E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172" y="2133600"/>
            <a:ext cx="9297440" cy="40622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ĐTN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HS 12 </a:t>
            </a:r>
            <a:r>
              <a:rPr lang="en-US" dirty="0" err="1"/>
              <a:t>đang</a:t>
            </a:r>
            <a:r>
              <a:rPr lang="en-US" dirty="0"/>
              <a:t> </a:t>
            </a:r>
            <a:r>
              <a:rPr lang="en-US" dirty="0" err="1"/>
              <a:t>học</a:t>
            </a:r>
            <a:endParaRPr lang="en-US" dirty="0"/>
          </a:p>
          <a:p>
            <a:pPr lvl="1" algn="just"/>
            <a:r>
              <a:rPr lang="en-US" dirty="0"/>
              <a:t> ĐTN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khoản</a:t>
            </a:r>
            <a:r>
              <a:rPr lang="en-US" dirty="0"/>
              <a:t> (MK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CMND/CCCD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mật</a:t>
            </a:r>
            <a:r>
              <a:rPr lang="en-US" dirty="0"/>
              <a:t> </a:t>
            </a:r>
            <a:r>
              <a:rPr lang="en-US" dirty="0" err="1"/>
              <a:t>khẩu</a:t>
            </a:r>
            <a:r>
              <a:rPr lang="en-US" dirty="0"/>
              <a:t>)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cung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err="1"/>
              <a:t>cho</a:t>
            </a:r>
            <a:r>
              <a:rPr lang="en-US"/>
              <a:t> HS</a:t>
            </a:r>
          </a:p>
          <a:p>
            <a:pPr marL="457200" lvl="1" indent="0" algn="just">
              <a:buNone/>
            </a:pPr>
            <a:r>
              <a:rPr lang="en-US">
                <a:solidFill>
                  <a:srgbClr val="FF0000"/>
                </a:solidFill>
              </a:rPr>
              <a:t>* Thí sinh ko có CMND/CCCD phải thực hiện ĐKDT như thí sinh tự do</a:t>
            </a:r>
            <a:endParaRPr lang="en-US" dirty="0">
              <a:solidFill>
                <a:srgbClr val="FF0000"/>
              </a:solidFill>
            </a:endParaRPr>
          </a:p>
          <a:p>
            <a:pPr lvl="1" algn="just"/>
            <a:r>
              <a:rPr lang="en-US" dirty="0"/>
              <a:t> HD HS ĐKDT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tuyến</a:t>
            </a:r>
            <a:endParaRPr lang="en-US" dirty="0"/>
          </a:p>
          <a:p>
            <a:pPr lvl="1" algn="just"/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dò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HS, </a:t>
            </a:r>
            <a:r>
              <a:rPr lang="en-US" dirty="0" err="1"/>
              <a:t>phản</a:t>
            </a:r>
            <a:r>
              <a:rPr lang="en-US" dirty="0"/>
              <a:t> </a:t>
            </a:r>
            <a:r>
              <a:rPr lang="en-US" dirty="0" err="1"/>
              <a:t>hồi</a:t>
            </a:r>
            <a:r>
              <a:rPr lang="en-US" dirty="0"/>
              <a:t> </a:t>
            </a:r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cho</a:t>
            </a:r>
            <a:r>
              <a:rPr lang="en-US" dirty="0"/>
              <a:t> HS, In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phiếu</a:t>
            </a:r>
            <a:r>
              <a:rPr lang="en-US" dirty="0"/>
              <a:t>,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ký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.</a:t>
            </a:r>
          </a:p>
          <a:p>
            <a:pPr lvl="1" algn="just"/>
            <a:r>
              <a:rPr lang="en-US" dirty="0" err="1"/>
              <a:t>Duyệt</a:t>
            </a:r>
            <a:r>
              <a:rPr lang="en-US" dirty="0"/>
              <a:t> DS HS.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EB9A07-A36C-4B4E-AEE6-2E8A253A7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ĐIỂM TIẾP NHẬN (ĐTN)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9C69FF-22E6-4A62-9B3A-28B8CBA9E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172" y="2133600"/>
            <a:ext cx="9297440" cy="377762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Nhiệm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ĐTN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thí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do</a:t>
            </a:r>
          </a:p>
          <a:p>
            <a:pPr lvl="1" algn="just"/>
            <a:r>
              <a:rPr lang="en-US" dirty="0"/>
              <a:t> </a:t>
            </a:r>
            <a:r>
              <a:rPr lang="en-US" dirty="0" err="1"/>
              <a:t>Nhập</a:t>
            </a:r>
            <a:r>
              <a:rPr lang="en-US" dirty="0"/>
              <a:t> </a:t>
            </a:r>
            <a:r>
              <a:rPr lang="en-US" dirty="0" err="1"/>
              <a:t>phiếu</a:t>
            </a:r>
            <a:r>
              <a:rPr lang="en-US" dirty="0"/>
              <a:t> ĐKDT</a:t>
            </a:r>
          </a:p>
          <a:p>
            <a:pPr lvl="1" algn="just"/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khoản</a:t>
            </a:r>
            <a:r>
              <a:rPr lang="en-US" dirty="0"/>
              <a:t> (CMND/CCCD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mã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)</a:t>
            </a:r>
          </a:p>
          <a:p>
            <a:pPr lvl="1" algn="just"/>
            <a:r>
              <a:rPr lang="en-US" dirty="0"/>
              <a:t>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sai</a:t>
            </a:r>
            <a:r>
              <a:rPr lang="en-US" dirty="0"/>
              <a:t> </a:t>
            </a:r>
            <a:r>
              <a:rPr lang="en-US" dirty="0" err="1"/>
              <a:t>sót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thí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phản</a:t>
            </a:r>
            <a:r>
              <a:rPr lang="en-US" dirty="0"/>
              <a:t> </a:t>
            </a:r>
            <a:r>
              <a:rPr lang="en-US" dirty="0" err="1"/>
              <a:t>hồi</a:t>
            </a:r>
            <a:endParaRPr lang="en-US" dirty="0"/>
          </a:p>
          <a:p>
            <a:pPr lvl="1" algn="just"/>
            <a:r>
              <a:rPr lang="en-US" dirty="0"/>
              <a:t> </a:t>
            </a:r>
            <a:r>
              <a:rPr lang="en-US" dirty="0" err="1"/>
              <a:t>Duyệt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EB9A07-A36C-4B4E-AEE6-2E8A253A7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ĐIỂM TIẾP NHẬN (ĐTN)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9C69FF-22E6-4A62-9B3A-28B8CBA9E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172" y="2133600"/>
            <a:ext cx="9297440" cy="3777622"/>
          </a:xfrm>
        </p:spPr>
        <p:txBody>
          <a:bodyPr>
            <a:normAutofit/>
          </a:bodyPr>
          <a:lstStyle/>
          <a:p>
            <a:pPr algn="just"/>
            <a:r>
              <a:rPr lang="en-US"/>
              <a:t>Ghi chú: nên HD 100% học sinh chọn vào mục: </a:t>
            </a:r>
          </a:p>
          <a:p>
            <a:pPr algn="just"/>
            <a:endParaRPr lang="en-US"/>
          </a:p>
          <a:p>
            <a:pPr algn="just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126" y="3063929"/>
            <a:ext cx="6995497" cy="250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07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EB9A07-A36C-4B4E-AEE6-2E8A253A7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Đăng</a:t>
            </a:r>
            <a:r>
              <a:rPr lang="en-US" dirty="0"/>
              <a:t> </a:t>
            </a:r>
            <a:r>
              <a:rPr lang="en-US" dirty="0" err="1"/>
              <a:t>ký</a:t>
            </a:r>
            <a:r>
              <a:rPr lang="en-US" dirty="0"/>
              <a:t> </a:t>
            </a:r>
            <a:r>
              <a:rPr lang="en-US" dirty="0" err="1"/>
              <a:t>nguyện</a:t>
            </a:r>
            <a:r>
              <a:rPr lang="en-US" dirty="0"/>
              <a:t> </a:t>
            </a:r>
            <a:r>
              <a:rPr lang="en-US" dirty="0" err="1"/>
              <a:t>vọng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tuyển</a:t>
            </a:r>
            <a:r>
              <a:rPr lang="en-US" dirty="0"/>
              <a:t> ĐH, CĐ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9C69FF-22E6-4A62-9B3A-28B8CBA9E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Thí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(</a:t>
            </a:r>
            <a:r>
              <a:rPr lang="en-US" dirty="0" err="1"/>
              <a:t>kể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do)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đăng</a:t>
            </a:r>
            <a:r>
              <a:rPr lang="en-US" dirty="0"/>
              <a:t> </a:t>
            </a:r>
            <a:r>
              <a:rPr lang="en-US" dirty="0" err="1"/>
              <a:t>ký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tuyến</a:t>
            </a:r>
            <a:endParaRPr lang="en-US" dirty="0"/>
          </a:p>
          <a:p>
            <a:pPr lvl="1" algn="just"/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lần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nguyện</a:t>
            </a:r>
            <a:r>
              <a:rPr lang="en-US" dirty="0"/>
              <a:t> </a:t>
            </a:r>
            <a:r>
              <a:rPr lang="en-US" dirty="0" err="1"/>
              <a:t>vọng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hạn</a:t>
            </a:r>
            <a:r>
              <a:rPr lang="en-US" dirty="0"/>
              <a:t> </a:t>
            </a:r>
            <a:r>
              <a:rPr lang="en-US" dirty="0" err="1"/>
              <a:t>chế</a:t>
            </a:r>
            <a:endParaRPr lang="en-US" dirty="0"/>
          </a:p>
          <a:p>
            <a:pPr lvl="1" algn="just"/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: </a:t>
            </a:r>
            <a:r>
              <a:rPr lang="en-US" dirty="0" err="1"/>
              <a:t>theo</a:t>
            </a:r>
            <a:r>
              <a:rPr lang="en-US" dirty="0"/>
              <a:t> HD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GDĐT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/>
              <a:t>TN THPT</a:t>
            </a:r>
          </a:p>
          <a:p>
            <a:pPr lvl="1" algn="just"/>
            <a:r>
              <a:rPr lang="en-US"/>
              <a:t> Thứ tự ưu tiên NV xét tuyển ĐH, CĐ bao gồm cả NV xét tuyển thẳng, ưu tiên tuyển thẳng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0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F3C34C-279D-4B39-B0BA-81842C018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THÍ SINH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0554ACB-FB8E-487E-9166-78A1A0B74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472" y="2133600"/>
            <a:ext cx="9273140" cy="3777622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Địa</a:t>
            </a:r>
            <a:r>
              <a:rPr lang="en-US" sz="2800" dirty="0"/>
              <a:t> </a:t>
            </a:r>
            <a:r>
              <a:rPr lang="en-US" sz="2800" dirty="0" err="1"/>
              <a:t>chỉ</a:t>
            </a:r>
            <a:r>
              <a:rPr lang="en-US" sz="2800" dirty="0"/>
              <a:t> </a:t>
            </a:r>
            <a:r>
              <a:rPr lang="en-US" sz="2800" dirty="0" err="1"/>
              <a:t>truy</a:t>
            </a:r>
            <a:r>
              <a:rPr lang="en-US" sz="2800" dirty="0"/>
              <a:t> </a:t>
            </a:r>
            <a:r>
              <a:rPr lang="en-US" sz="2800" dirty="0" err="1"/>
              <a:t>cập</a:t>
            </a:r>
            <a:r>
              <a:rPr lang="en-US" sz="2800" dirty="0"/>
              <a:t>: http://</a:t>
            </a:r>
            <a:r>
              <a:rPr lang="en-US" sz="2800"/>
              <a:t>thisinh.thitotnghiepthpt.edu.vn/</a:t>
            </a:r>
            <a:endParaRPr lang="en-US" sz="2800" dirty="0"/>
          </a:p>
          <a:p>
            <a:pPr algn="just"/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khoản</a:t>
            </a:r>
            <a:r>
              <a:rPr lang="en-US" sz="2800" dirty="0"/>
              <a:t>: </a:t>
            </a:r>
            <a:r>
              <a:rPr lang="en-US" sz="2800"/>
              <a:t>Do ĐTN cấp </a:t>
            </a:r>
            <a:endParaRPr lang="en-US" sz="2800" dirty="0"/>
          </a:p>
          <a:p>
            <a:pPr lvl="1" algn="just"/>
            <a:r>
              <a:rPr lang="en-US" sz="2800"/>
              <a:t> Tên tài khoản: số CMND, CCCD </a:t>
            </a:r>
          </a:p>
          <a:p>
            <a:pPr lvl="1" algn="just"/>
            <a:r>
              <a:rPr lang="en-US" sz="2800"/>
              <a:t> Mật khẩu: Do PM QLT sinh ra, thí sinh phải đổi mật khẩu sau khi đăng nhập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50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F3C34C-279D-4B39-B0BA-81842C018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THÍ SINH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0554ACB-FB8E-487E-9166-78A1A0B74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471" y="2133600"/>
            <a:ext cx="9440575" cy="37776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/>
              <a:t> Thí sinh đang học lớp 12: </a:t>
            </a:r>
          </a:p>
          <a:p>
            <a:pPr lvl="1" algn="just"/>
            <a:r>
              <a:rPr lang="en-US" sz="2800"/>
              <a:t> Chọn mục: Lấy thông tin từ CSDL ngành</a:t>
            </a:r>
          </a:p>
          <a:p>
            <a:pPr lvl="1" algn="just"/>
            <a:r>
              <a:rPr lang="en-US" sz="2800"/>
              <a:t> Nhập đầy đủ thông tin (</a:t>
            </a:r>
            <a:r>
              <a:rPr lang="en-US" sz="2800" b="1"/>
              <a:t>chú ý chọn mục 9</a:t>
            </a:r>
            <a:r>
              <a:rPr lang="en-US" sz="2800"/>
              <a:t>)</a:t>
            </a:r>
          </a:p>
          <a:p>
            <a:pPr lvl="1" algn="just"/>
            <a:r>
              <a:rPr lang="en-US" sz="2800"/>
              <a:t> Cập nhật ảnh, file (PDF) minh chứng diện ưu tiên (nếu có)</a:t>
            </a:r>
          </a:p>
          <a:p>
            <a:pPr marL="457200" lvl="1" indent="0" algn="just">
              <a:buNone/>
            </a:pPr>
            <a:r>
              <a:rPr lang="en-US" sz="2800"/>
              <a:t>(Minh chứng diện ưu tiên xét TN nộp đồng khi nộp phiếu ĐK XTN cho ĐTN; ưu tiên XT ĐH, CĐ nộp cho các CS ĐH, CĐ; thí sinh tự chịu trách nhiệm về diện ưu tiên)</a:t>
            </a:r>
          </a:p>
          <a:p>
            <a:pPr lvl="1" algn="just"/>
            <a:r>
              <a:rPr lang="en-US" sz="2800"/>
              <a:t> Nhập mã xác thực</a:t>
            </a:r>
            <a:r>
              <a:rPr lang="en-US" sz="2800">
                <a:sym typeface="Wingdings" pitchFamily="2" charset="2"/>
              </a:rPr>
              <a:t> Lưu phiếu đăng ký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657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F3C34C-279D-4B39-B0BA-81842C018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THÍ SINH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0554ACB-FB8E-487E-9166-78A1A0B74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472" y="2133600"/>
            <a:ext cx="9273140" cy="3777622"/>
          </a:xfrm>
        </p:spPr>
        <p:txBody>
          <a:bodyPr>
            <a:normAutofit/>
          </a:bodyPr>
          <a:lstStyle/>
          <a:p>
            <a:pPr algn="just"/>
            <a:r>
              <a:rPr lang="en-US" sz="2800"/>
              <a:t> Thí sinh tự do: thực hiện như các năm trước</a:t>
            </a:r>
          </a:p>
          <a:p>
            <a:pPr lvl="1" algn="just"/>
            <a:r>
              <a:rPr lang="en-US" sz="2800"/>
              <a:t> Kiểm tra thông tin, nếu có sai sót phản hồi đến ĐTN</a:t>
            </a:r>
          </a:p>
          <a:p>
            <a:pPr marL="457200" lvl="1" indent="0" algn="just"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57539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911</TotalTime>
  <Words>523</Words>
  <Application>Microsoft Office PowerPoint</Application>
  <PresentationFormat>Custom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PHẦN MỀM QLT</vt:lpstr>
      <vt:lpstr>ĐIỂM TIẾP NHẬN (ĐTN)</vt:lpstr>
      <vt:lpstr>ĐIỂM TIẾP NHẬN (ĐTN)</vt:lpstr>
      <vt:lpstr>ĐIỂM TIẾP NHẬN (ĐTN)</vt:lpstr>
      <vt:lpstr>ĐIỂM TIẾP NHẬN (ĐTN)</vt:lpstr>
      <vt:lpstr>Đăng ký nguyện vọng xét tuyển ĐH, CĐ </vt:lpstr>
      <vt:lpstr>THÍ SINH</vt:lpstr>
      <vt:lpstr>THÍ SINH</vt:lpstr>
      <vt:lpstr>THÍ SINH</vt:lpstr>
      <vt:lpstr>MỘT SỐ CHÚ Ý</vt:lpstr>
      <vt:lpstr>MÃ QR THAM GIA NHÓM THI TN THPT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Chung</dc:creator>
  <cp:lastModifiedBy>ACER</cp:lastModifiedBy>
  <cp:revision>89</cp:revision>
  <dcterms:created xsi:type="dcterms:W3CDTF">2021-04-20T01:26:55Z</dcterms:created>
  <dcterms:modified xsi:type="dcterms:W3CDTF">2022-04-26T08:21:38Z</dcterms:modified>
</cp:coreProperties>
</file>