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8" r:id="rId1"/>
  </p:sldMasterIdLst>
  <p:sldIdLst>
    <p:sldId id="256" r:id="rId2"/>
    <p:sldId id="258" r:id="rId3"/>
    <p:sldId id="263" r:id="rId4"/>
    <p:sldId id="270" r:id="rId5"/>
    <p:sldId id="271" r:id="rId6"/>
    <p:sldId id="265" r:id="rId7"/>
    <p:sldId id="261" r:id="rId8"/>
    <p:sldId id="267" r:id="rId9"/>
    <p:sldId id="273" r:id="rId10"/>
    <p:sldId id="262" r:id="rId11"/>
    <p:sldId id="268" r:id="rId12"/>
    <p:sldId id="264" r:id="rId13"/>
    <p:sldId id="272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0" d="100"/>
          <a:sy n="70" d="100"/>
        </p:scale>
        <p:origin x="-618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4/26/2022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07CE569E-9B7C-4CB9-AB80-C0841F922C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44496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pPr/>
              <a:t>4/26/2022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07CE569E-9B7C-4CB9-AB80-C0841F922CF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97608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pPr/>
              <a:t>4/26/2022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07CE569E-9B7C-4CB9-AB80-C0841F922CF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78842065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pPr/>
              <a:t>4/26/2022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07CE569E-9B7C-4CB9-AB80-C0841F922CF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80455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pPr/>
              <a:t>4/26/2022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07CE569E-9B7C-4CB9-AB80-C0841F922CF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9510423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pPr/>
              <a:t>4/26/2022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07CE569E-9B7C-4CB9-AB80-C0841F922CF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321193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4/26/2022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358245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4/26/2022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67355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>
            <a:normAutofit/>
          </a:bodyPr>
          <a:lstStyle>
            <a:lvl1pPr>
              <a:defRPr sz="36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>
            <a:normAutofit/>
          </a:bodyPr>
          <a:lstStyle>
            <a:lvl1pPr>
              <a:defRPr sz="32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 sz="3200"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 sz="3200"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 sz="3200"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 sz="3200"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4/26/2022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80370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4/26/2022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07CE569E-9B7C-4CB9-AB80-C0841F922C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94118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4/26/2022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07CE569E-9B7C-4CB9-AB80-C0841F922C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08054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4/26/2022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07CE569E-9B7C-4CB9-AB80-C0841F922C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44018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4/26/2022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30697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4/26/2022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25024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4/26/2022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44514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4/26/2022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07CE569E-9B7C-4CB9-AB80-C0841F922C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39826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969C88-B244-455D-A017-012B25B1ACDD}" type="datetimeFigureOut">
              <a:rPr lang="en-US" smtClean="0"/>
              <a:pPr/>
              <a:t>4/26/2022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07CE569E-9B7C-4CB9-AB80-C0841F922CF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25337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9" r:id="rId1"/>
    <p:sldLayoutId id="2147483740" r:id="rId2"/>
    <p:sldLayoutId id="2147483741" r:id="rId3"/>
    <p:sldLayoutId id="2147483742" r:id="rId4"/>
    <p:sldLayoutId id="2147483743" r:id="rId5"/>
    <p:sldLayoutId id="2147483744" r:id="rId6"/>
    <p:sldLayoutId id="2147483745" r:id="rId7"/>
    <p:sldLayoutId id="2147483746" r:id="rId8"/>
    <p:sldLayoutId id="2147483747" r:id="rId9"/>
    <p:sldLayoutId id="2147483748" r:id="rId10"/>
    <p:sldLayoutId id="2147483749" r:id="rId11"/>
    <p:sldLayoutId id="2147483750" r:id="rId12"/>
    <p:sldLayoutId id="2147483751" r:id="rId13"/>
    <p:sldLayoutId id="2147483752" r:id="rId14"/>
    <p:sldLayoutId id="2147483753" r:id="rId15"/>
    <p:sldLayoutId id="2147483754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104E5F9-4378-4CB2-90D1-3C0695097D5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96000" y="1524000"/>
            <a:ext cx="5334000" cy="2286000"/>
          </a:xfrm>
        </p:spPr>
        <p:txBody>
          <a:bodyPr>
            <a:normAutofit/>
          </a:bodyPr>
          <a:lstStyle/>
          <a:p>
            <a:pPr algn="l"/>
            <a:r>
              <a:rPr lang="en-US" sz="4400">
                <a:latin typeface="Times New Roman" pitchFamily="18" charset="0"/>
                <a:cs typeface="Times New Roman" pitchFamily="18" charset="0"/>
              </a:rPr>
              <a:t>PHẦN MỀM QLT</a:t>
            </a:r>
          </a:p>
        </p:txBody>
      </p:sp>
      <p:pic>
        <p:nvPicPr>
          <p:cNvPr id="4" name="Picture 3" descr="One glowing cube among white dim cubes">
            <a:extLst>
              <a:ext uri="{FF2B5EF4-FFF2-40B4-BE49-F238E27FC236}">
                <a16:creationId xmlns:a16="http://schemas.microsoft.com/office/drawing/2014/main" xmlns="" id="{5E22B820-16D0-4B9A-9A67-216CA0C4FC0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9096" r="5594" b="-1"/>
          <a:stretch/>
        </p:blipFill>
        <p:spPr>
          <a:xfrm>
            <a:off x="2" y="732510"/>
            <a:ext cx="5333999" cy="6125491"/>
          </a:xfrm>
          <a:custGeom>
            <a:avLst/>
            <a:gdLst/>
            <a:ahLst/>
            <a:cxnLst/>
            <a:rect l="l" t="t" r="r" b="b"/>
            <a:pathLst>
              <a:path w="5333999" h="6125491">
                <a:moveTo>
                  <a:pt x="0" y="0"/>
                </a:moveTo>
                <a:lnTo>
                  <a:pt x="201347" y="12133"/>
                </a:lnTo>
                <a:cubicBezTo>
                  <a:pt x="834520" y="59989"/>
                  <a:pt x="1489622" y="165274"/>
                  <a:pt x="2149412" y="288819"/>
                </a:cubicBezTo>
                <a:cubicBezTo>
                  <a:pt x="4194087" y="671477"/>
                  <a:pt x="4738431" y="1884930"/>
                  <a:pt x="5125148" y="3309606"/>
                </a:cubicBezTo>
                <a:cubicBezTo>
                  <a:pt x="5383961" y="4263563"/>
                  <a:pt x="5599841" y="5130569"/>
                  <a:pt x="4496734" y="5829050"/>
                </a:cubicBezTo>
                <a:cubicBezTo>
                  <a:pt x="4342061" y="5927011"/>
                  <a:pt x="4177261" y="6012425"/>
                  <a:pt x="4005032" y="6088102"/>
                </a:cubicBezTo>
                <a:lnTo>
                  <a:pt x="3915032" y="6125491"/>
                </a:lnTo>
                <a:lnTo>
                  <a:pt x="0" y="6125491"/>
                </a:ln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2596921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>
                <a:solidFill>
                  <a:srgbClr val="0070C0"/>
                </a:solidFill>
              </a:rPr>
              <a:t>MỘT SỐ CHÚ Ý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589212" y="1562793"/>
            <a:ext cx="8915400" cy="4348429"/>
          </a:xfrm>
        </p:spPr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en-US" sz="3000"/>
              <a:t>Nhóm Zalo hỗ trợ: Thi TN THPT QTI</a:t>
            </a:r>
          </a:p>
          <a:p>
            <a:pPr>
              <a:buFont typeface="Arial" pitchFamily="34" charset="0"/>
              <a:buChar char="•"/>
            </a:pPr>
            <a:r>
              <a:rPr lang="en-US" sz="3000"/>
              <a:t>Hỗ trực tuyến qua chuyên mục hỏi đáp của Sở GDĐT Quảng Trị: </a:t>
            </a:r>
          </a:p>
          <a:p>
            <a:pPr marL="0" indent="0">
              <a:buNone/>
            </a:pPr>
            <a:r>
              <a:rPr lang="en-US" sz="3000" b="1"/>
              <a:t>	http://quangtri.edu.vn/hoi-dap</a:t>
            </a:r>
          </a:p>
          <a:p>
            <a:pPr>
              <a:buFont typeface="Arial" pitchFamily="34" charset="0"/>
              <a:buChar char="•"/>
            </a:pPr>
            <a:r>
              <a:rPr lang="en-US" sz="3000"/>
              <a:t>Văn bản, tài liệu, PM được đăng tại website Sở: Tài nguyên</a:t>
            </a:r>
            <a:r>
              <a:rPr lang="en-US" sz="3000">
                <a:sym typeface="Wingdings" pitchFamily="2" charset="2"/>
              </a:rPr>
              <a:t></a:t>
            </a:r>
            <a:r>
              <a:rPr lang="vi-VN" sz="3000"/>
              <a:t>Thi TN THPT và TS ĐH, CĐ năm 202</a:t>
            </a:r>
            <a:r>
              <a:rPr lang="en-US" sz="3000"/>
              <a:t>2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1908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42922" y="0"/>
            <a:ext cx="8911687" cy="1280890"/>
          </a:xfrm>
        </p:spPr>
        <p:txBody>
          <a:bodyPr/>
          <a:lstStyle/>
          <a:p>
            <a:r>
              <a:rPr lang="en-US" b="1"/>
              <a:t>MÃ QR THAM GIA NHÓM THI TN THPT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0163" y="735106"/>
            <a:ext cx="8796271" cy="61228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94016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xmlns="" id="{F577F45C-7715-4EA9-A490-8C4296431E1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9232" y="0"/>
            <a:ext cx="12052768" cy="685800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392B16CD-747B-4994-985A-5185201C2E33}"/>
              </a:ext>
            </a:extLst>
          </p:cNvPr>
          <p:cNvSpPr txBox="1"/>
          <p:nvPr/>
        </p:nvSpPr>
        <p:spPr>
          <a:xfrm>
            <a:off x="7144870" y="6488668"/>
            <a:ext cx="36182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Mật khẩu mặc định: </a:t>
            </a:r>
            <a:r>
              <a:rPr lang="en-US" b="1"/>
              <a:t>ABC123a@</a:t>
            </a:r>
          </a:p>
        </p:txBody>
      </p:sp>
    </p:spTree>
    <p:extLst>
      <p:ext uri="{BB962C8B-B14F-4D97-AF65-F5344CB8AC3E}">
        <p14:creationId xmlns:p14="http://schemas.microsoft.com/office/powerpoint/2010/main" val="2516491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045304000178</a:t>
            </a:r>
          </a:p>
        </p:txBody>
      </p:sp>
    </p:spTree>
    <p:extLst>
      <p:ext uri="{BB962C8B-B14F-4D97-AF65-F5344CB8AC3E}">
        <p14:creationId xmlns:p14="http://schemas.microsoft.com/office/powerpoint/2010/main" val="3659016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FB74499-62EB-438A-80A3-4E130FC723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ĐIỂM TIẾP NHẬN (ĐTN)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2505E46A-0D5F-489D-B05B-F23D5838ED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1472" y="2133600"/>
            <a:ext cx="9273140" cy="3777622"/>
          </a:xfrm>
        </p:spPr>
        <p:txBody>
          <a:bodyPr>
            <a:normAutofit lnSpcReduction="10000"/>
          </a:bodyPr>
          <a:lstStyle/>
          <a:p>
            <a:pPr algn="just"/>
            <a:r>
              <a:rPr lang="en-US" sz="2800" dirty="0" err="1"/>
              <a:t>Địa</a:t>
            </a:r>
            <a:r>
              <a:rPr lang="en-US" sz="2800" dirty="0"/>
              <a:t> </a:t>
            </a:r>
            <a:r>
              <a:rPr lang="en-US" sz="2800" dirty="0" err="1"/>
              <a:t>chỉ</a:t>
            </a:r>
            <a:r>
              <a:rPr lang="en-US" sz="2800" dirty="0"/>
              <a:t> </a:t>
            </a:r>
            <a:r>
              <a:rPr lang="en-US" sz="2800" dirty="0" err="1"/>
              <a:t>truy</a:t>
            </a:r>
            <a:r>
              <a:rPr lang="en-US" sz="2800" dirty="0"/>
              <a:t> </a:t>
            </a:r>
            <a:r>
              <a:rPr lang="en-US" sz="2800" dirty="0" err="1"/>
              <a:t>cập</a:t>
            </a:r>
            <a:r>
              <a:rPr lang="en-US" sz="2800" dirty="0"/>
              <a:t>: http://quanly.thitotnghiepthpt.edu.vn/ (PM QLT)</a:t>
            </a:r>
          </a:p>
          <a:p>
            <a:pPr algn="just"/>
            <a:r>
              <a:rPr lang="en-US" sz="2800" dirty="0" err="1"/>
              <a:t>Tài</a:t>
            </a:r>
            <a:r>
              <a:rPr lang="en-US" sz="2800" dirty="0"/>
              <a:t> </a:t>
            </a:r>
            <a:r>
              <a:rPr lang="en-US" sz="2800" dirty="0" err="1"/>
              <a:t>khoản</a:t>
            </a:r>
            <a:r>
              <a:rPr lang="en-US" sz="2800" dirty="0"/>
              <a:t>: </a:t>
            </a:r>
            <a:r>
              <a:rPr lang="en-US" sz="2800" dirty="0" err="1"/>
              <a:t>như</a:t>
            </a:r>
            <a:r>
              <a:rPr lang="en-US" sz="2800" dirty="0"/>
              <a:t> </a:t>
            </a:r>
            <a:r>
              <a:rPr lang="en-US" sz="2800" dirty="0" err="1"/>
              <a:t>các</a:t>
            </a:r>
            <a:r>
              <a:rPr lang="en-US" sz="2800" dirty="0"/>
              <a:t> </a:t>
            </a:r>
            <a:r>
              <a:rPr lang="en-US" sz="2800" dirty="0" err="1"/>
              <a:t>năm</a:t>
            </a:r>
            <a:r>
              <a:rPr lang="en-US" sz="2800" dirty="0"/>
              <a:t> </a:t>
            </a:r>
            <a:r>
              <a:rPr lang="en-US" sz="2800" dirty="0" err="1"/>
              <a:t>trước</a:t>
            </a:r>
            <a:endParaRPr lang="en-US" sz="2800" dirty="0"/>
          </a:p>
          <a:p>
            <a:pPr marL="0" indent="0" algn="just">
              <a:buNone/>
            </a:pPr>
            <a:r>
              <a:rPr lang="en-US" sz="2800" dirty="0"/>
              <a:t>(</a:t>
            </a:r>
            <a:r>
              <a:rPr lang="en-US" sz="2800" dirty="0" err="1"/>
              <a:t>nếu</a:t>
            </a:r>
            <a:r>
              <a:rPr lang="en-US" sz="2800" dirty="0"/>
              <a:t> </a:t>
            </a:r>
            <a:r>
              <a:rPr lang="en-US" sz="2800" dirty="0" err="1"/>
              <a:t>quên</a:t>
            </a:r>
            <a:r>
              <a:rPr lang="en-US" sz="2800" dirty="0"/>
              <a:t> </a:t>
            </a:r>
            <a:r>
              <a:rPr lang="en-US" sz="2800" dirty="0" err="1"/>
              <a:t>tài</a:t>
            </a:r>
            <a:r>
              <a:rPr lang="en-US" sz="2800" dirty="0"/>
              <a:t> </a:t>
            </a:r>
            <a:r>
              <a:rPr lang="en-US" sz="2800" dirty="0" err="1"/>
              <a:t>khoản</a:t>
            </a:r>
            <a:r>
              <a:rPr lang="en-US" sz="2800" dirty="0"/>
              <a:t>, </a:t>
            </a:r>
            <a:r>
              <a:rPr lang="en-US" sz="2800" dirty="0" err="1"/>
              <a:t>mật</a:t>
            </a:r>
            <a:r>
              <a:rPr lang="en-US" sz="2800" dirty="0"/>
              <a:t> </a:t>
            </a:r>
            <a:r>
              <a:rPr lang="en-US" sz="2800" dirty="0" err="1"/>
              <a:t>khẩu</a:t>
            </a:r>
            <a:r>
              <a:rPr lang="en-US" sz="2800" dirty="0"/>
              <a:t> </a:t>
            </a:r>
            <a:r>
              <a:rPr lang="en-US" sz="2800" dirty="0" err="1"/>
              <a:t>liên</a:t>
            </a:r>
            <a:r>
              <a:rPr lang="en-US" sz="2800" dirty="0"/>
              <a:t> </a:t>
            </a:r>
            <a:r>
              <a:rPr lang="en-US" sz="2800" dirty="0" err="1"/>
              <a:t>hệ</a:t>
            </a:r>
            <a:r>
              <a:rPr lang="en-US" sz="2800" dirty="0"/>
              <a:t> đ/c </a:t>
            </a:r>
            <a:r>
              <a:rPr lang="en-US" sz="2800" dirty="0" err="1"/>
              <a:t>Ngọc</a:t>
            </a:r>
            <a:r>
              <a:rPr lang="en-US" sz="2800" dirty="0"/>
              <a:t>, Chung </a:t>
            </a:r>
            <a:r>
              <a:rPr lang="en-US" sz="2800" dirty="0" err="1"/>
              <a:t>Phòng</a:t>
            </a:r>
            <a:r>
              <a:rPr lang="en-US" sz="2800" dirty="0"/>
              <a:t> QLCL-CNTT </a:t>
            </a:r>
            <a:r>
              <a:rPr lang="en-US" sz="2800" dirty="0" err="1"/>
              <a:t>để</a:t>
            </a:r>
            <a:r>
              <a:rPr lang="en-US" sz="2800" dirty="0"/>
              <a:t> </a:t>
            </a:r>
            <a:r>
              <a:rPr lang="en-US" sz="2800" dirty="0" err="1"/>
              <a:t>được</a:t>
            </a:r>
            <a:r>
              <a:rPr lang="en-US" sz="2800" dirty="0"/>
              <a:t> </a:t>
            </a:r>
            <a:r>
              <a:rPr lang="en-US" sz="2800" dirty="0" err="1"/>
              <a:t>cấp</a:t>
            </a:r>
            <a:r>
              <a:rPr lang="en-US" sz="2800" dirty="0"/>
              <a:t> </a:t>
            </a:r>
            <a:r>
              <a:rPr lang="en-US" sz="2800" dirty="0" err="1"/>
              <a:t>lại</a:t>
            </a:r>
            <a:r>
              <a:rPr lang="en-US" sz="2800" dirty="0"/>
              <a:t>)</a:t>
            </a:r>
          </a:p>
          <a:p>
            <a:pPr algn="just"/>
            <a:r>
              <a:rPr lang="en-US" sz="2800" dirty="0" err="1"/>
              <a:t>Điều</a:t>
            </a:r>
            <a:r>
              <a:rPr lang="en-US" sz="2800" dirty="0"/>
              <a:t> </a:t>
            </a:r>
            <a:r>
              <a:rPr lang="en-US" sz="2800" dirty="0" err="1"/>
              <a:t>kiện</a:t>
            </a:r>
            <a:r>
              <a:rPr lang="en-US" sz="2800" dirty="0"/>
              <a:t> </a:t>
            </a:r>
            <a:r>
              <a:rPr lang="en-US" sz="2800" dirty="0" err="1"/>
              <a:t>để</a:t>
            </a:r>
            <a:r>
              <a:rPr lang="en-US" sz="2800" dirty="0"/>
              <a:t> </a:t>
            </a:r>
            <a:r>
              <a:rPr lang="en-US" sz="2800" dirty="0" err="1"/>
              <a:t>sử</a:t>
            </a:r>
            <a:r>
              <a:rPr lang="en-US" sz="2800" dirty="0"/>
              <a:t> </a:t>
            </a:r>
            <a:r>
              <a:rPr lang="en-US" sz="2800" dirty="0" err="1"/>
              <a:t>dụng</a:t>
            </a:r>
            <a:r>
              <a:rPr lang="en-US" sz="2800" dirty="0"/>
              <a:t> </a:t>
            </a:r>
            <a:r>
              <a:rPr lang="en-US" sz="2800" dirty="0" err="1"/>
              <a:t>được</a:t>
            </a:r>
            <a:r>
              <a:rPr lang="en-US" sz="2800" dirty="0"/>
              <a:t> PM QLT: </a:t>
            </a:r>
            <a:r>
              <a:rPr lang="en-US" sz="2800" dirty="0" err="1"/>
              <a:t>Kết</a:t>
            </a:r>
            <a:r>
              <a:rPr lang="en-US" sz="2800" dirty="0"/>
              <a:t> </a:t>
            </a:r>
            <a:r>
              <a:rPr lang="en-US" sz="2800" dirty="0" err="1"/>
              <a:t>nối</a:t>
            </a:r>
            <a:r>
              <a:rPr lang="en-US" sz="2800" dirty="0"/>
              <a:t> VPN </a:t>
            </a:r>
            <a:r>
              <a:rPr lang="en-US" sz="2800" dirty="0" err="1"/>
              <a:t>với</a:t>
            </a:r>
            <a:r>
              <a:rPr lang="en-US" sz="2800" dirty="0"/>
              <a:t> </a:t>
            </a:r>
            <a:r>
              <a:rPr lang="en-US" sz="2800" dirty="0" err="1"/>
              <a:t>phần</a:t>
            </a:r>
            <a:r>
              <a:rPr lang="en-US" sz="2800" dirty="0"/>
              <a:t> </a:t>
            </a:r>
            <a:r>
              <a:rPr lang="en-US" sz="2800" dirty="0" err="1"/>
              <a:t>mềm</a:t>
            </a:r>
            <a:r>
              <a:rPr lang="en-US" sz="2800" dirty="0"/>
              <a:t> </a:t>
            </a:r>
            <a:r>
              <a:rPr lang="en-US" sz="2800" dirty="0" err="1"/>
              <a:t>FortiClient</a:t>
            </a:r>
            <a:r>
              <a:rPr lang="en-US" sz="2800" dirty="0"/>
              <a:t>,  </a:t>
            </a:r>
            <a:r>
              <a:rPr lang="en-US" sz="2800" dirty="0" err="1"/>
              <a:t>tài</a:t>
            </a:r>
            <a:r>
              <a:rPr lang="en-US" sz="2800" dirty="0"/>
              <a:t> </a:t>
            </a:r>
            <a:r>
              <a:rPr lang="en-US" sz="2800" dirty="0" err="1"/>
              <a:t>khoản</a:t>
            </a:r>
            <a:r>
              <a:rPr lang="en-US" sz="2800" dirty="0"/>
              <a:t> </a:t>
            </a:r>
            <a:r>
              <a:rPr lang="en-US" sz="2800" dirty="0" err="1"/>
              <a:t>kết</a:t>
            </a:r>
            <a:r>
              <a:rPr lang="en-US" sz="2800" dirty="0"/>
              <a:t> </a:t>
            </a:r>
            <a:r>
              <a:rPr lang="en-US" sz="2800" dirty="0" err="1"/>
              <a:t>nối</a:t>
            </a:r>
            <a:r>
              <a:rPr lang="en-US" sz="2800" dirty="0"/>
              <a:t> VPN </a:t>
            </a:r>
            <a:r>
              <a:rPr lang="en-US" sz="2800" dirty="0" err="1"/>
              <a:t>như</a:t>
            </a:r>
            <a:r>
              <a:rPr lang="en-US" sz="2800" dirty="0"/>
              <a:t> </a:t>
            </a:r>
            <a:r>
              <a:rPr lang="en-US" sz="2800" dirty="0" err="1"/>
              <a:t>tài</a:t>
            </a:r>
            <a:r>
              <a:rPr lang="en-US" sz="2800" dirty="0"/>
              <a:t> </a:t>
            </a:r>
            <a:r>
              <a:rPr lang="en-US" sz="2800" dirty="0" err="1"/>
              <a:t>khoản</a:t>
            </a:r>
            <a:r>
              <a:rPr lang="en-US" sz="2800" dirty="0"/>
              <a:t> </a:t>
            </a:r>
            <a:r>
              <a:rPr lang="en-US" sz="2800" dirty="0" err="1"/>
              <a:t>trên</a:t>
            </a:r>
            <a:r>
              <a:rPr lang="en-US" sz="2800" dirty="0"/>
              <a:t> PM QLT</a:t>
            </a:r>
          </a:p>
        </p:txBody>
      </p:sp>
    </p:spTree>
    <p:extLst>
      <p:ext uri="{BB962C8B-B14F-4D97-AF65-F5344CB8AC3E}">
        <p14:creationId xmlns:p14="http://schemas.microsoft.com/office/powerpoint/2010/main" val="2765343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EEB9A07-A36C-4B4E-AEE6-2E8A253A71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ĐIỂM TIẾP NHẬN (ĐTN)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89C69FF-22E6-4A62-9B3A-28B8CBA9E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07172" y="2133600"/>
            <a:ext cx="9297440" cy="4062248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en-US" dirty="0" err="1"/>
              <a:t>Nhiệm</a:t>
            </a:r>
            <a:r>
              <a:rPr lang="en-US" dirty="0"/>
              <a:t> </a:t>
            </a:r>
            <a:r>
              <a:rPr lang="en-US" dirty="0" err="1"/>
              <a:t>vụ</a:t>
            </a:r>
            <a:r>
              <a:rPr lang="en-US" dirty="0"/>
              <a:t> ĐTN </a:t>
            </a:r>
            <a:r>
              <a:rPr lang="en-US" dirty="0" err="1"/>
              <a:t>đối</a:t>
            </a:r>
            <a:r>
              <a:rPr lang="en-US" dirty="0"/>
              <a:t> </a:t>
            </a:r>
            <a:r>
              <a:rPr lang="en-US" dirty="0" err="1"/>
              <a:t>với</a:t>
            </a:r>
            <a:r>
              <a:rPr lang="en-US" dirty="0"/>
              <a:t> HS 12 </a:t>
            </a:r>
            <a:r>
              <a:rPr lang="en-US" dirty="0" err="1"/>
              <a:t>đang</a:t>
            </a:r>
            <a:r>
              <a:rPr lang="en-US" dirty="0"/>
              <a:t> </a:t>
            </a:r>
            <a:r>
              <a:rPr lang="en-US" dirty="0" err="1"/>
              <a:t>học</a:t>
            </a:r>
            <a:endParaRPr lang="en-US" dirty="0"/>
          </a:p>
          <a:p>
            <a:pPr lvl="1" algn="just"/>
            <a:r>
              <a:rPr lang="en-US" dirty="0"/>
              <a:t> ĐTN </a:t>
            </a:r>
            <a:r>
              <a:rPr lang="en-US" dirty="0" err="1"/>
              <a:t>tạo</a:t>
            </a:r>
            <a:r>
              <a:rPr lang="en-US" dirty="0"/>
              <a:t> </a:t>
            </a:r>
            <a:r>
              <a:rPr lang="en-US" dirty="0" err="1"/>
              <a:t>tài</a:t>
            </a:r>
            <a:r>
              <a:rPr lang="en-US" dirty="0"/>
              <a:t> </a:t>
            </a:r>
            <a:r>
              <a:rPr lang="en-US" dirty="0" err="1"/>
              <a:t>khoản</a:t>
            </a:r>
            <a:r>
              <a:rPr lang="en-US" dirty="0"/>
              <a:t> (MK </a:t>
            </a:r>
            <a:r>
              <a:rPr lang="en-US" dirty="0" err="1"/>
              <a:t>là</a:t>
            </a:r>
            <a:r>
              <a:rPr lang="en-US" dirty="0"/>
              <a:t> </a:t>
            </a:r>
            <a:r>
              <a:rPr lang="en-US" dirty="0" err="1"/>
              <a:t>số</a:t>
            </a:r>
            <a:r>
              <a:rPr lang="en-US" dirty="0"/>
              <a:t> CMND/CCCD </a:t>
            </a:r>
            <a:r>
              <a:rPr lang="en-US" dirty="0" err="1"/>
              <a:t>và</a:t>
            </a:r>
            <a:r>
              <a:rPr lang="en-US" dirty="0"/>
              <a:t> </a:t>
            </a:r>
            <a:r>
              <a:rPr lang="en-US" dirty="0" err="1"/>
              <a:t>mật</a:t>
            </a:r>
            <a:r>
              <a:rPr lang="en-US" dirty="0"/>
              <a:t> </a:t>
            </a:r>
            <a:r>
              <a:rPr lang="en-US" dirty="0" err="1"/>
              <a:t>khẩu</a:t>
            </a:r>
            <a:r>
              <a:rPr lang="en-US" dirty="0"/>
              <a:t>) </a:t>
            </a:r>
            <a:r>
              <a:rPr lang="en-US" dirty="0" err="1"/>
              <a:t>và</a:t>
            </a:r>
            <a:r>
              <a:rPr lang="en-US" dirty="0"/>
              <a:t> </a:t>
            </a:r>
            <a:r>
              <a:rPr lang="en-US" dirty="0" err="1"/>
              <a:t>cung</a:t>
            </a:r>
            <a:r>
              <a:rPr lang="en-US" dirty="0"/>
              <a:t> </a:t>
            </a:r>
            <a:r>
              <a:rPr lang="en-US" dirty="0" err="1"/>
              <a:t>cấp</a:t>
            </a:r>
            <a:r>
              <a:rPr lang="en-US" dirty="0"/>
              <a:t> </a:t>
            </a:r>
            <a:r>
              <a:rPr lang="en-US" err="1"/>
              <a:t>cho</a:t>
            </a:r>
            <a:r>
              <a:rPr lang="en-US"/>
              <a:t> HS</a:t>
            </a:r>
          </a:p>
          <a:p>
            <a:pPr marL="457200" lvl="1" indent="0" algn="just">
              <a:buNone/>
            </a:pPr>
            <a:r>
              <a:rPr lang="en-US">
                <a:solidFill>
                  <a:srgbClr val="FF0000"/>
                </a:solidFill>
              </a:rPr>
              <a:t>* Thí sinh ko có CMND/CCCD phải thực hiện ĐKDT như thí sinh tự do</a:t>
            </a:r>
            <a:endParaRPr lang="en-US" dirty="0">
              <a:solidFill>
                <a:srgbClr val="FF0000"/>
              </a:solidFill>
            </a:endParaRPr>
          </a:p>
          <a:p>
            <a:pPr lvl="1" algn="just"/>
            <a:r>
              <a:rPr lang="en-US" dirty="0"/>
              <a:t> HD HS ĐKDT </a:t>
            </a:r>
            <a:r>
              <a:rPr lang="en-US" dirty="0" err="1"/>
              <a:t>trực</a:t>
            </a:r>
            <a:r>
              <a:rPr lang="en-US" dirty="0"/>
              <a:t> </a:t>
            </a:r>
            <a:r>
              <a:rPr lang="en-US" dirty="0" err="1"/>
              <a:t>tuyến</a:t>
            </a:r>
            <a:endParaRPr lang="en-US" dirty="0"/>
          </a:p>
          <a:p>
            <a:pPr lvl="1" algn="just"/>
            <a:r>
              <a:rPr lang="en-US" dirty="0"/>
              <a:t> </a:t>
            </a:r>
            <a:r>
              <a:rPr lang="en-US" dirty="0" err="1"/>
              <a:t>Kiểm</a:t>
            </a:r>
            <a:r>
              <a:rPr lang="en-US" dirty="0"/>
              <a:t> </a:t>
            </a:r>
            <a:r>
              <a:rPr lang="en-US" dirty="0" err="1"/>
              <a:t>dò</a:t>
            </a:r>
            <a:r>
              <a:rPr lang="en-US" dirty="0"/>
              <a:t> </a:t>
            </a:r>
            <a:r>
              <a:rPr lang="en-US" dirty="0" err="1"/>
              <a:t>thông</a:t>
            </a:r>
            <a:r>
              <a:rPr lang="en-US" dirty="0"/>
              <a:t> tin HS, </a:t>
            </a:r>
            <a:r>
              <a:rPr lang="en-US" dirty="0" err="1"/>
              <a:t>phản</a:t>
            </a:r>
            <a:r>
              <a:rPr lang="en-US" dirty="0"/>
              <a:t> </a:t>
            </a:r>
            <a:r>
              <a:rPr lang="en-US" dirty="0" err="1"/>
              <a:t>hồi</a:t>
            </a:r>
            <a:r>
              <a:rPr lang="en-US" dirty="0"/>
              <a:t> </a:t>
            </a:r>
            <a:r>
              <a:rPr lang="en-US" dirty="0" err="1"/>
              <a:t>sai</a:t>
            </a:r>
            <a:r>
              <a:rPr lang="en-US" dirty="0"/>
              <a:t> </a:t>
            </a:r>
            <a:r>
              <a:rPr lang="en-US" dirty="0" err="1"/>
              <a:t>thông</a:t>
            </a:r>
            <a:r>
              <a:rPr lang="en-US" dirty="0"/>
              <a:t> tin </a:t>
            </a:r>
            <a:r>
              <a:rPr lang="en-US" dirty="0" err="1"/>
              <a:t>cho</a:t>
            </a:r>
            <a:r>
              <a:rPr lang="en-US" dirty="0"/>
              <a:t> HS, In </a:t>
            </a:r>
            <a:r>
              <a:rPr lang="en-US" dirty="0" err="1"/>
              <a:t>các</a:t>
            </a:r>
            <a:r>
              <a:rPr lang="en-US" dirty="0"/>
              <a:t> </a:t>
            </a:r>
            <a:r>
              <a:rPr lang="en-US" dirty="0" err="1"/>
              <a:t>phiếu</a:t>
            </a:r>
            <a:r>
              <a:rPr lang="en-US" dirty="0"/>
              <a:t>, </a:t>
            </a:r>
            <a:r>
              <a:rPr lang="en-US" dirty="0" err="1"/>
              <a:t>tổ</a:t>
            </a:r>
            <a:r>
              <a:rPr lang="en-US" dirty="0"/>
              <a:t> </a:t>
            </a:r>
            <a:r>
              <a:rPr lang="en-US" dirty="0" err="1"/>
              <a:t>chức</a:t>
            </a:r>
            <a:r>
              <a:rPr lang="en-US" dirty="0"/>
              <a:t> </a:t>
            </a:r>
            <a:r>
              <a:rPr lang="en-US" dirty="0" err="1"/>
              <a:t>cho</a:t>
            </a:r>
            <a:r>
              <a:rPr lang="en-US" dirty="0"/>
              <a:t> </a:t>
            </a:r>
            <a:r>
              <a:rPr lang="en-US" dirty="0" err="1"/>
              <a:t>học</a:t>
            </a:r>
            <a:r>
              <a:rPr lang="en-US" dirty="0"/>
              <a:t> </a:t>
            </a:r>
            <a:r>
              <a:rPr lang="en-US" dirty="0" err="1"/>
              <a:t>sinh</a:t>
            </a:r>
            <a:r>
              <a:rPr lang="en-US" dirty="0"/>
              <a:t> </a:t>
            </a:r>
            <a:r>
              <a:rPr lang="en-US" dirty="0" err="1"/>
              <a:t>ký</a:t>
            </a:r>
            <a:r>
              <a:rPr lang="en-US" dirty="0"/>
              <a:t> </a:t>
            </a:r>
            <a:r>
              <a:rPr lang="en-US" dirty="0" err="1"/>
              <a:t>xác</a:t>
            </a:r>
            <a:r>
              <a:rPr lang="en-US" dirty="0"/>
              <a:t> </a:t>
            </a:r>
            <a:r>
              <a:rPr lang="en-US" dirty="0" err="1"/>
              <a:t>nhận</a:t>
            </a:r>
            <a:r>
              <a:rPr lang="en-US" dirty="0"/>
              <a:t>.</a:t>
            </a:r>
          </a:p>
          <a:p>
            <a:pPr lvl="1" algn="just"/>
            <a:r>
              <a:rPr lang="en-US" dirty="0" err="1"/>
              <a:t>Duyệt</a:t>
            </a:r>
            <a:r>
              <a:rPr lang="en-US" dirty="0"/>
              <a:t> DS HS.</a:t>
            </a:r>
          </a:p>
          <a:p>
            <a:pPr marL="0" indent="0" algn="just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6209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EEB9A07-A36C-4B4E-AEE6-2E8A253A71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ĐIỂM TIẾP NHẬN (ĐTN)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89C69FF-22E6-4A62-9B3A-28B8CBA9E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07172" y="2133600"/>
            <a:ext cx="9297440" cy="3777622"/>
          </a:xfrm>
        </p:spPr>
        <p:txBody>
          <a:bodyPr>
            <a:normAutofit/>
          </a:bodyPr>
          <a:lstStyle/>
          <a:p>
            <a:pPr algn="just"/>
            <a:r>
              <a:rPr lang="en-US" dirty="0" err="1"/>
              <a:t>Nhiệm</a:t>
            </a:r>
            <a:r>
              <a:rPr lang="en-US" dirty="0"/>
              <a:t> </a:t>
            </a:r>
            <a:r>
              <a:rPr lang="en-US" dirty="0" err="1"/>
              <a:t>vụ</a:t>
            </a:r>
            <a:r>
              <a:rPr lang="en-US" dirty="0"/>
              <a:t> ĐTN </a:t>
            </a:r>
            <a:r>
              <a:rPr lang="en-US" dirty="0" err="1"/>
              <a:t>đối</a:t>
            </a:r>
            <a:r>
              <a:rPr lang="en-US" dirty="0"/>
              <a:t> </a:t>
            </a:r>
            <a:r>
              <a:rPr lang="en-US" dirty="0" err="1"/>
              <a:t>với</a:t>
            </a:r>
            <a:r>
              <a:rPr lang="en-US" dirty="0"/>
              <a:t> </a:t>
            </a:r>
            <a:r>
              <a:rPr lang="en-US" dirty="0" err="1"/>
              <a:t>thí</a:t>
            </a:r>
            <a:r>
              <a:rPr lang="en-US" dirty="0"/>
              <a:t> </a:t>
            </a:r>
            <a:r>
              <a:rPr lang="en-US" dirty="0" err="1"/>
              <a:t>sinh</a:t>
            </a:r>
            <a:r>
              <a:rPr lang="en-US" dirty="0"/>
              <a:t> </a:t>
            </a:r>
            <a:r>
              <a:rPr lang="en-US" dirty="0" err="1"/>
              <a:t>tự</a:t>
            </a:r>
            <a:r>
              <a:rPr lang="en-US" dirty="0"/>
              <a:t> do</a:t>
            </a:r>
          </a:p>
          <a:p>
            <a:pPr lvl="1" algn="just"/>
            <a:r>
              <a:rPr lang="en-US" dirty="0"/>
              <a:t> </a:t>
            </a:r>
            <a:r>
              <a:rPr lang="en-US" dirty="0" err="1"/>
              <a:t>Nhập</a:t>
            </a:r>
            <a:r>
              <a:rPr lang="en-US" dirty="0"/>
              <a:t> </a:t>
            </a:r>
            <a:r>
              <a:rPr lang="en-US" dirty="0" err="1"/>
              <a:t>phiếu</a:t>
            </a:r>
            <a:r>
              <a:rPr lang="en-US" dirty="0"/>
              <a:t> ĐKDT</a:t>
            </a:r>
          </a:p>
          <a:p>
            <a:pPr lvl="1" algn="just"/>
            <a:r>
              <a:rPr lang="en-US" dirty="0"/>
              <a:t> </a:t>
            </a:r>
            <a:r>
              <a:rPr lang="en-US" dirty="0" err="1"/>
              <a:t>Cấp</a:t>
            </a:r>
            <a:r>
              <a:rPr lang="en-US" dirty="0"/>
              <a:t> </a:t>
            </a:r>
            <a:r>
              <a:rPr lang="en-US" dirty="0" err="1"/>
              <a:t>tài</a:t>
            </a:r>
            <a:r>
              <a:rPr lang="en-US" dirty="0"/>
              <a:t> </a:t>
            </a:r>
            <a:r>
              <a:rPr lang="en-US" dirty="0" err="1"/>
              <a:t>khoản</a:t>
            </a:r>
            <a:r>
              <a:rPr lang="en-US" dirty="0"/>
              <a:t> (CMND/CCCD </a:t>
            </a:r>
            <a:r>
              <a:rPr lang="en-US" dirty="0" err="1"/>
              <a:t>hoặc</a:t>
            </a:r>
            <a:r>
              <a:rPr lang="en-US" dirty="0"/>
              <a:t> </a:t>
            </a:r>
            <a:r>
              <a:rPr lang="en-US" dirty="0" err="1"/>
              <a:t>mã</a:t>
            </a:r>
            <a:r>
              <a:rPr lang="en-US" dirty="0"/>
              <a:t> </a:t>
            </a:r>
            <a:r>
              <a:rPr lang="en-US" dirty="0" err="1"/>
              <a:t>tự</a:t>
            </a:r>
            <a:r>
              <a:rPr lang="en-US" dirty="0"/>
              <a:t> </a:t>
            </a:r>
            <a:r>
              <a:rPr lang="en-US" dirty="0" err="1"/>
              <a:t>sinh</a:t>
            </a:r>
            <a:r>
              <a:rPr lang="en-US" dirty="0"/>
              <a:t>)</a:t>
            </a:r>
          </a:p>
          <a:p>
            <a:pPr lvl="1" algn="just"/>
            <a:r>
              <a:rPr lang="en-US" dirty="0"/>
              <a:t> </a:t>
            </a:r>
            <a:r>
              <a:rPr lang="en-US" dirty="0" err="1"/>
              <a:t>Cập</a:t>
            </a:r>
            <a:r>
              <a:rPr lang="en-US" dirty="0"/>
              <a:t> </a:t>
            </a:r>
            <a:r>
              <a:rPr lang="en-US" dirty="0" err="1"/>
              <a:t>nhật</a:t>
            </a:r>
            <a:r>
              <a:rPr lang="en-US" dirty="0"/>
              <a:t> </a:t>
            </a:r>
            <a:r>
              <a:rPr lang="en-US" dirty="0" err="1"/>
              <a:t>sai</a:t>
            </a:r>
            <a:r>
              <a:rPr lang="en-US" dirty="0"/>
              <a:t> </a:t>
            </a:r>
            <a:r>
              <a:rPr lang="en-US" dirty="0" err="1"/>
              <a:t>sót</a:t>
            </a:r>
            <a:r>
              <a:rPr lang="en-US" dirty="0"/>
              <a:t> </a:t>
            </a:r>
            <a:r>
              <a:rPr lang="en-US" dirty="0" err="1"/>
              <a:t>khi</a:t>
            </a:r>
            <a:r>
              <a:rPr lang="en-US" dirty="0"/>
              <a:t> </a:t>
            </a:r>
            <a:r>
              <a:rPr lang="en-US" dirty="0" err="1"/>
              <a:t>thí</a:t>
            </a:r>
            <a:r>
              <a:rPr lang="en-US" dirty="0"/>
              <a:t> </a:t>
            </a:r>
            <a:r>
              <a:rPr lang="en-US" dirty="0" err="1"/>
              <a:t>sinh</a:t>
            </a:r>
            <a:r>
              <a:rPr lang="en-US" dirty="0"/>
              <a:t> </a:t>
            </a:r>
            <a:r>
              <a:rPr lang="en-US" dirty="0" err="1"/>
              <a:t>phản</a:t>
            </a:r>
            <a:r>
              <a:rPr lang="en-US" dirty="0"/>
              <a:t> </a:t>
            </a:r>
            <a:r>
              <a:rPr lang="en-US" dirty="0" err="1"/>
              <a:t>hồi</a:t>
            </a:r>
            <a:endParaRPr lang="en-US" dirty="0"/>
          </a:p>
          <a:p>
            <a:pPr lvl="1" algn="just"/>
            <a:r>
              <a:rPr lang="en-US" dirty="0"/>
              <a:t> </a:t>
            </a:r>
            <a:r>
              <a:rPr lang="en-US" dirty="0" err="1"/>
              <a:t>Duyệt</a:t>
            </a:r>
            <a:r>
              <a:rPr lang="en-US" dirty="0"/>
              <a:t> </a:t>
            </a:r>
            <a:r>
              <a:rPr lang="en-US" dirty="0" err="1"/>
              <a:t>danh</a:t>
            </a:r>
            <a:r>
              <a:rPr lang="en-US" dirty="0"/>
              <a:t> </a:t>
            </a:r>
            <a:r>
              <a:rPr lang="en-US" dirty="0" err="1"/>
              <a:t>sách</a:t>
            </a:r>
            <a:endParaRPr lang="en-US" dirty="0"/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063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EEB9A07-A36C-4B4E-AEE6-2E8A253A71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ĐIỂM TIẾP NHẬN (ĐTN)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89C69FF-22E6-4A62-9B3A-28B8CBA9E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07172" y="2133600"/>
            <a:ext cx="9297440" cy="3777622"/>
          </a:xfrm>
        </p:spPr>
        <p:txBody>
          <a:bodyPr>
            <a:normAutofit/>
          </a:bodyPr>
          <a:lstStyle/>
          <a:p>
            <a:pPr algn="just"/>
            <a:r>
              <a:rPr lang="en-US"/>
              <a:t>Ghi chú: nên HD 100% học sinh chọn vào mục: </a:t>
            </a:r>
          </a:p>
          <a:p>
            <a:pPr algn="just"/>
            <a:endParaRPr lang="en-US"/>
          </a:p>
          <a:p>
            <a:pPr algn="just"/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22126" y="3063929"/>
            <a:ext cx="6995497" cy="25012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51076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EEB9A07-A36C-4B4E-AEE6-2E8A253A71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Đăng</a:t>
            </a:r>
            <a:r>
              <a:rPr lang="en-US" dirty="0"/>
              <a:t> </a:t>
            </a:r>
            <a:r>
              <a:rPr lang="en-US" dirty="0" err="1"/>
              <a:t>ký</a:t>
            </a:r>
            <a:r>
              <a:rPr lang="en-US" dirty="0"/>
              <a:t> </a:t>
            </a:r>
            <a:r>
              <a:rPr lang="en-US" dirty="0" err="1"/>
              <a:t>nguyện</a:t>
            </a:r>
            <a:r>
              <a:rPr lang="en-US" dirty="0"/>
              <a:t> </a:t>
            </a:r>
            <a:r>
              <a:rPr lang="en-US" dirty="0" err="1"/>
              <a:t>vọng</a:t>
            </a:r>
            <a:r>
              <a:rPr lang="en-US" dirty="0"/>
              <a:t> </a:t>
            </a:r>
            <a:r>
              <a:rPr lang="en-US" dirty="0" err="1"/>
              <a:t>xét</a:t>
            </a:r>
            <a:r>
              <a:rPr lang="en-US" dirty="0"/>
              <a:t> </a:t>
            </a:r>
            <a:r>
              <a:rPr lang="en-US" dirty="0" err="1"/>
              <a:t>tuyển</a:t>
            </a:r>
            <a:r>
              <a:rPr lang="en-US" dirty="0"/>
              <a:t> ĐH, CĐ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89C69FF-22E6-4A62-9B3A-28B8CBA9E9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n-US" dirty="0" err="1"/>
              <a:t>Thí</a:t>
            </a:r>
            <a:r>
              <a:rPr lang="en-US" dirty="0"/>
              <a:t> </a:t>
            </a:r>
            <a:r>
              <a:rPr lang="en-US" dirty="0" err="1"/>
              <a:t>sinh</a:t>
            </a:r>
            <a:r>
              <a:rPr lang="en-US" dirty="0"/>
              <a:t> (</a:t>
            </a:r>
            <a:r>
              <a:rPr lang="en-US" dirty="0" err="1"/>
              <a:t>kể</a:t>
            </a:r>
            <a:r>
              <a:rPr lang="en-US" dirty="0"/>
              <a:t> </a:t>
            </a:r>
            <a:r>
              <a:rPr lang="en-US" dirty="0" err="1"/>
              <a:t>cả</a:t>
            </a:r>
            <a:r>
              <a:rPr lang="en-US" dirty="0"/>
              <a:t> </a:t>
            </a:r>
            <a:r>
              <a:rPr lang="en-US" dirty="0" err="1"/>
              <a:t>tự</a:t>
            </a:r>
            <a:r>
              <a:rPr lang="en-US" dirty="0"/>
              <a:t> do) </a:t>
            </a:r>
            <a:r>
              <a:rPr lang="en-US" dirty="0" err="1"/>
              <a:t>chỉ</a:t>
            </a:r>
            <a:r>
              <a:rPr lang="en-US" dirty="0"/>
              <a:t> </a:t>
            </a:r>
            <a:r>
              <a:rPr lang="en-US" dirty="0" err="1"/>
              <a:t>được</a:t>
            </a:r>
            <a:r>
              <a:rPr lang="en-US" dirty="0"/>
              <a:t> </a:t>
            </a:r>
            <a:r>
              <a:rPr lang="en-US" dirty="0" err="1"/>
              <a:t>đăng</a:t>
            </a:r>
            <a:r>
              <a:rPr lang="en-US" dirty="0"/>
              <a:t> </a:t>
            </a:r>
            <a:r>
              <a:rPr lang="en-US" dirty="0" err="1"/>
              <a:t>ký</a:t>
            </a:r>
            <a:r>
              <a:rPr lang="en-US" dirty="0"/>
              <a:t> </a:t>
            </a:r>
            <a:r>
              <a:rPr lang="en-US" dirty="0" err="1"/>
              <a:t>bằng</a:t>
            </a:r>
            <a:r>
              <a:rPr lang="en-US" dirty="0"/>
              <a:t> </a:t>
            </a:r>
            <a:r>
              <a:rPr lang="en-US" dirty="0" err="1"/>
              <a:t>hình</a:t>
            </a:r>
            <a:r>
              <a:rPr lang="en-US" dirty="0"/>
              <a:t> </a:t>
            </a:r>
            <a:r>
              <a:rPr lang="en-US" dirty="0" err="1"/>
              <a:t>thức</a:t>
            </a:r>
            <a:r>
              <a:rPr lang="en-US" dirty="0"/>
              <a:t> </a:t>
            </a:r>
            <a:r>
              <a:rPr lang="en-US" dirty="0" err="1"/>
              <a:t>trực</a:t>
            </a:r>
            <a:r>
              <a:rPr lang="en-US" dirty="0"/>
              <a:t> </a:t>
            </a:r>
            <a:r>
              <a:rPr lang="en-US" dirty="0" err="1"/>
              <a:t>tuyến</a:t>
            </a:r>
            <a:endParaRPr lang="en-US" dirty="0"/>
          </a:p>
          <a:p>
            <a:pPr lvl="1" algn="just"/>
            <a:r>
              <a:rPr lang="en-US" dirty="0"/>
              <a:t> </a:t>
            </a:r>
            <a:r>
              <a:rPr lang="en-US" dirty="0" err="1"/>
              <a:t>Số</a:t>
            </a:r>
            <a:r>
              <a:rPr lang="en-US" dirty="0"/>
              <a:t> </a:t>
            </a:r>
            <a:r>
              <a:rPr lang="en-US" dirty="0" err="1"/>
              <a:t>lần</a:t>
            </a:r>
            <a:r>
              <a:rPr lang="en-US" dirty="0"/>
              <a:t> </a:t>
            </a:r>
            <a:r>
              <a:rPr lang="en-US" dirty="0" err="1"/>
              <a:t>thay</a:t>
            </a:r>
            <a:r>
              <a:rPr lang="en-US" dirty="0"/>
              <a:t> </a:t>
            </a:r>
            <a:r>
              <a:rPr lang="en-US" dirty="0" err="1"/>
              <a:t>đổi</a:t>
            </a:r>
            <a:r>
              <a:rPr lang="en-US" dirty="0"/>
              <a:t> </a:t>
            </a:r>
            <a:r>
              <a:rPr lang="en-US" dirty="0" err="1"/>
              <a:t>nguyện</a:t>
            </a:r>
            <a:r>
              <a:rPr lang="en-US" dirty="0"/>
              <a:t> </a:t>
            </a:r>
            <a:r>
              <a:rPr lang="en-US" dirty="0" err="1"/>
              <a:t>vọng</a:t>
            </a:r>
            <a:r>
              <a:rPr lang="en-US" dirty="0"/>
              <a:t> </a:t>
            </a:r>
            <a:r>
              <a:rPr lang="en-US" dirty="0" err="1"/>
              <a:t>ko</a:t>
            </a:r>
            <a:r>
              <a:rPr lang="en-US" dirty="0"/>
              <a:t> </a:t>
            </a:r>
            <a:r>
              <a:rPr lang="en-US" dirty="0" err="1"/>
              <a:t>hạn</a:t>
            </a:r>
            <a:r>
              <a:rPr lang="en-US" dirty="0"/>
              <a:t> </a:t>
            </a:r>
            <a:r>
              <a:rPr lang="en-US" dirty="0" err="1"/>
              <a:t>chế</a:t>
            </a:r>
            <a:endParaRPr lang="en-US" dirty="0"/>
          </a:p>
          <a:p>
            <a:pPr lvl="1" algn="just"/>
            <a:r>
              <a:rPr lang="en-US" dirty="0"/>
              <a:t> </a:t>
            </a:r>
            <a:r>
              <a:rPr lang="en-US" dirty="0" err="1"/>
              <a:t>Thời</a:t>
            </a:r>
            <a:r>
              <a:rPr lang="en-US" dirty="0"/>
              <a:t> </a:t>
            </a:r>
            <a:r>
              <a:rPr lang="en-US" dirty="0" err="1"/>
              <a:t>gian</a:t>
            </a:r>
            <a:r>
              <a:rPr lang="en-US" dirty="0"/>
              <a:t>: </a:t>
            </a:r>
            <a:r>
              <a:rPr lang="en-US" dirty="0" err="1"/>
              <a:t>theo</a:t>
            </a:r>
            <a:r>
              <a:rPr lang="en-US" dirty="0"/>
              <a:t> HD </a:t>
            </a:r>
            <a:r>
              <a:rPr lang="en-US" dirty="0" err="1"/>
              <a:t>của</a:t>
            </a:r>
            <a:r>
              <a:rPr lang="en-US" dirty="0"/>
              <a:t> </a:t>
            </a:r>
            <a:r>
              <a:rPr lang="en-US" dirty="0" err="1"/>
              <a:t>Bộ</a:t>
            </a:r>
            <a:r>
              <a:rPr lang="en-US" dirty="0"/>
              <a:t> GDĐT </a:t>
            </a:r>
            <a:r>
              <a:rPr lang="en-US" dirty="0" err="1"/>
              <a:t>và</a:t>
            </a:r>
            <a:r>
              <a:rPr lang="en-US" dirty="0"/>
              <a:t> </a:t>
            </a:r>
            <a:r>
              <a:rPr lang="en-US" dirty="0" err="1"/>
              <a:t>sau</a:t>
            </a:r>
            <a:r>
              <a:rPr lang="en-US" dirty="0"/>
              <a:t> </a:t>
            </a:r>
            <a:r>
              <a:rPr lang="en-US" dirty="0" err="1"/>
              <a:t>khi</a:t>
            </a:r>
            <a:r>
              <a:rPr lang="en-US" dirty="0"/>
              <a:t> </a:t>
            </a:r>
            <a:r>
              <a:rPr lang="en-US" dirty="0" err="1"/>
              <a:t>thi</a:t>
            </a:r>
            <a:r>
              <a:rPr lang="en-US" dirty="0"/>
              <a:t> </a:t>
            </a:r>
            <a:r>
              <a:rPr lang="en-US"/>
              <a:t>TN THPT</a:t>
            </a:r>
          </a:p>
          <a:p>
            <a:pPr lvl="1" algn="just"/>
            <a:r>
              <a:rPr lang="en-US"/>
              <a:t> Thứ tự ưu tiên NV xét tuyển ĐH, CĐ bao gồm cả NV xét tuyển thẳng, ưu tiên tuyển thẳng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8100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0F3C34C-279D-4B39-B0BA-81842C0184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THÍ SINH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xmlns="" id="{70554ACB-FB8E-487E-9166-78A1A0B745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1472" y="2133600"/>
            <a:ext cx="9273140" cy="3777622"/>
          </a:xfrm>
        </p:spPr>
        <p:txBody>
          <a:bodyPr>
            <a:normAutofit/>
          </a:bodyPr>
          <a:lstStyle/>
          <a:p>
            <a:pPr algn="just"/>
            <a:r>
              <a:rPr lang="en-US" sz="2800" dirty="0" err="1"/>
              <a:t>Địa</a:t>
            </a:r>
            <a:r>
              <a:rPr lang="en-US" sz="2800" dirty="0"/>
              <a:t> </a:t>
            </a:r>
            <a:r>
              <a:rPr lang="en-US" sz="2800" dirty="0" err="1"/>
              <a:t>chỉ</a:t>
            </a:r>
            <a:r>
              <a:rPr lang="en-US" sz="2800" dirty="0"/>
              <a:t> </a:t>
            </a:r>
            <a:r>
              <a:rPr lang="en-US" sz="2800" dirty="0" err="1"/>
              <a:t>truy</a:t>
            </a:r>
            <a:r>
              <a:rPr lang="en-US" sz="2800" dirty="0"/>
              <a:t> </a:t>
            </a:r>
            <a:r>
              <a:rPr lang="en-US" sz="2800" dirty="0" err="1"/>
              <a:t>cập</a:t>
            </a:r>
            <a:r>
              <a:rPr lang="en-US" sz="2800" dirty="0"/>
              <a:t>: http://</a:t>
            </a:r>
            <a:r>
              <a:rPr lang="en-US" sz="2800"/>
              <a:t>thisinh.thitotnghiepthpt.edu.vn/</a:t>
            </a:r>
            <a:endParaRPr lang="en-US" sz="2800" dirty="0"/>
          </a:p>
          <a:p>
            <a:pPr algn="just"/>
            <a:r>
              <a:rPr lang="en-US" sz="2800" dirty="0" err="1"/>
              <a:t>Tài</a:t>
            </a:r>
            <a:r>
              <a:rPr lang="en-US" sz="2800" dirty="0"/>
              <a:t> </a:t>
            </a:r>
            <a:r>
              <a:rPr lang="en-US" sz="2800" dirty="0" err="1"/>
              <a:t>khoản</a:t>
            </a:r>
            <a:r>
              <a:rPr lang="en-US" sz="2800" dirty="0"/>
              <a:t>: </a:t>
            </a:r>
            <a:r>
              <a:rPr lang="en-US" sz="2800"/>
              <a:t>Do ĐTN cấp </a:t>
            </a:r>
            <a:endParaRPr lang="en-US" sz="2800" dirty="0"/>
          </a:p>
          <a:p>
            <a:pPr lvl="1" algn="just"/>
            <a:r>
              <a:rPr lang="en-US" sz="2800"/>
              <a:t> Tên tài khoản: số CMND, CCCD </a:t>
            </a:r>
          </a:p>
          <a:p>
            <a:pPr lvl="1" algn="just"/>
            <a:r>
              <a:rPr lang="en-US" sz="2800"/>
              <a:t> Mật khẩu: Do PM QLT sinh ra, thí sinh phải đổi mật khẩu sau khi đăng nhập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675077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0F3C34C-279D-4B39-B0BA-81842C0184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THÍ SINH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xmlns="" id="{70554ACB-FB8E-487E-9166-78A1A0B745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1471" y="2133600"/>
            <a:ext cx="9440575" cy="3777622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en-US" sz="2800"/>
              <a:t> Thí sinh đang học lớp 12: </a:t>
            </a:r>
          </a:p>
          <a:p>
            <a:pPr lvl="1" algn="just"/>
            <a:r>
              <a:rPr lang="en-US" sz="2800"/>
              <a:t> Chọn mục: Lấy thông tin từ CSDL ngành</a:t>
            </a:r>
          </a:p>
          <a:p>
            <a:pPr lvl="1" algn="just"/>
            <a:r>
              <a:rPr lang="en-US" sz="2800"/>
              <a:t> Nhập đầy đủ thông tin (</a:t>
            </a:r>
            <a:r>
              <a:rPr lang="en-US" sz="2800" b="1"/>
              <a:t>chú ý chọn mục 9</a:t>
            </a:r>
            <a:r>
              <a:rPr lang="en-US" sz="2800"/>
              <a:t>)</a:t>
            </a:r>
          </a:p>
          <a:p>
            <a:pPr lvl="1" algn="just"/>
            <a:r>
              <a:rPr lang="en-US" sz="2800"/>
              <a:t> Cập nhật ảnh, file (PDF) minh chứng diện ưu tiên (nếu có)</a:t>
            </a:r>
          </a:p>
          <a:p>
            <a:pPr marL="457200" lvl="1" indent="0" algn="just">
              <a:buNone/>
            </a:pPr>
            <a:r>
              <a:rPr lang="en-US" sz="2800"/>
              <a:t>(Minh chứng diện ưu tiên xét TN nộp đồng khi nộp phiếu ĐK XTN cho ĐTN; ưu tiên XT ĐH, CĐ nộp cho các CS ĐH, CĐ; thí sinh tự chịu trách nhiệm về diện ưu tiên)</a:t>
            </a:r>
          </a:p>
          <a:p>
            <a:pPr lvl="1" algn="just"/>
            <a:r>
              <a:rPr lang="en-US" sz="2800"/>
              <a:t> Nhập mã xác thực</a:t>
            </a:r>
            <a:r>
              <a:rPr lang="en-US" sz="2800">
                <a:sym typeface="Wingdings" pitchFamily="2" charset="2"/>
              </a:rPr>
              <a:t> Lưu phiếu đăng ký</a:t>
            </a:r>
            <a:endParaRPr lang="en-US" sz="2800"/>
          </a:p>
        </p:txBody>
      </p:sp>
    </p:spTree>
    <p:extLst>
      <p:ext uri="{BB962C8B-B14F-4D97-AF65-F5344CB8AC3E}">
        <p14:creationId xmlns:p14="http://schemas.microsoft.com/office/powerpoint/2010/main" val="265790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0F3C34C-279D-4B39-B0BA-81842C0184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THÍ SINH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xmlns="" id="{70554ACB-FB8E-487E-9166-78A1A0B745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1472" y="2133600"/>
            <a:ext cx="9273140" cy="3777622"/>
          </a:xfrm>
        </p:spPr>
        <p:txBody>
          <a:bodyPr>
            <a:normAutofit/>
          </a:bodyPr>
          <a:lstStyle/>
          <a:p>
            <a:pPr algn="just"/>
            <a:r>
              <a:rPr lang="en-US" sz="2800"/>
              <a:t> Thí sinh tự do: thực hiện như các năm trước</a:t>
            </a:r>
          </a:p>
          <a:p>
            <a:pPr lvl="1" algn="just"/>
            <a:r>
              <a:rPr lang="en-US" sz="2800"/>
              <a:t> Kiểm tra thông tin, nếu có sai sót phản hồi đến ĐTN</a:t>
            </a:r>
          </a:p>
          <a:p>
            <a:pPr marL="457200" lvl="1" indent="0" algn="just">
              <a:buNone/>
            </a:pPr>
            <a:endParaRPr lang="en-US" sz="2800"/>
          </a:p>
        </p:txBody>
      </p:sp>
    </p:spTree>
    <p:extLst>
      <p:ext uri="{BB962C8B-B14F-4D97-AF65-F5344CB8AC3E}">
        <p14:creationId xmlns:p14="http://schemas.microsoft.com/office/powerpoint/2010/main" val="3575397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911</TotalTime>
  <Words>523</Words>
  <Application>Microsoft Office PowerPoint</Application>
  <PresentationFormat>Custom</PresentationFormat>
  <Paragraphs>49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Wisp</vt:lpstr>
      <vt:lpstr>PHẦN MỀM QLT</vt:lpstr>
      <vt:lpstr>ĐIỂM TIẾP NHẬN (ĐTN)</vt:lpstr>
      <vt:lpstr>ĐIỂM TIẾP NHẬN (ĐTN)</vt:lpstr>
      <vt:lpstr>ĐIỂM TIẾP NHẬN (ĐTN)</vt:lpstr>
      <vt:lpstr>ĐIỂM TIẾP NHẬN (ĐTN)</vt:lpstr>
      <vt:lpstr>Đăng ký nguyện vọng xét tuyển ĐH, CĐ </vt:lpstr>
      <vt:lpstr>THÍ SINH</vt:lpstr>
      <vt:lpstr>THÍ SINH</vt:lpstr>
      <vt:lpstr>THÍ SINH</vt:lpstr>
      <vt:lpstr>MỘT SỐ CHÚ Ý</vt:lpstr>
      <vt:lpstr>MÃ QR THAM GIA NHÓM THI TN THPT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Chung</dc:creator>
  <cp:lastModifiedBy>ACER</cp:lastModifiedBy>
  <cp:revision>89</cp:revision>
  <dcterms:created xsi:type="dcterms:W3CDTF">2021-04-20T01:26:55Z</dcterms:created>
  <dcterms:modified xsi:type="dcterms:W3CDTF">2022-04-26T08:21:38Z</dcterms:modified>
</cp:coreProperties>
</file>