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6" r:id="rId2"/>
    <p:sldId id="288" r:id="rId3"/>
    <p:sldId id="285" r:id="rId4"/>
    <p:sldId id="287" r:id="rId5"/>
    <p:sldId id="289" r:id="rId6"/>
    <p:sldId id="290" r:id="rId7"/>
    <p:sldId id="297" r:id="rId8"/>
    <p:sldId id="292" r:id="rId9"/>
    <p:sldId id="293" r:id="rId10"/>
    <p:sldId id="298" r:id="rId11"/>
    <p:sldId id="299" r:id="rId12"/>
    <p:sldId id="300" r:id="rId13"/>
    <p:sldId id="301" r:id="rId14"/>
    <p:sldId id="302" r:id="rId15"/>
    <p:sldId id="307" r:id="rId16"/>
    <p:sldId id="303" r:id="rId17"/>
    <p:sldId id="313" r:id="rId18"/>
    <p:sldId id="305" r:id="rId19"/>
    <p:sldId id="309" r:id="rId20"/>
    <p:sldId id="310" r:id="rId21"/>
    <p:sldId id="282" r:id="rId22"/>
    <p:sldId id="283" r:id="rId23"/>
    <p:sldId id="312" r:id="rId24"/>
    <p:sldId id="314" r:id="rId25"/>
    <p:sldId id="315" r:id="rId26"/>
    <p:sldId id="316" r:id="rId27"/>
    <p:sldId id="317" r:id="rId28"/>
    <p:sldId id="318" r:id="rId29"/>
    <p:sldId id="261" r:id="rId30"/>
    <p:sldId id="319" r:id="rId31"/>
    <p:sldId id="320" r:id="rId32"/>
    <p:sldId id="321" r:id="rId33"/>
    <p:sldId id="269" r:id="rId34"/>
    <p:sldId id="270" r:id="rId35"/>
    <p:sldId id="322" r:id="rId36"/>
    <p:sldId id="323" r:id="rId37"/>
    <p:sldId id="341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284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280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0000CC"/>
    <a:srgbClr val="FF0000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3606" autoAdjust="0"/>
  </p:normalViewPr>
  <p:slideViewPr>
    <p:cSldViewPr>
      <p:cViewPr varScale="1">
        <p:scale>
          <a:sx n="79" d="100"/>
          <a:sy n="79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C7C4A9-53C7-4CA9-8E03-875B1957B2A8}" type="datetimeFigureOut">
              <a:rPr lang="en-US"/>
              <a:pPr>
                <a:defRPr/>
              </a:pPr>
              <a:t>30/05/2020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5FB986-D4AA-4352-8D9A-46D5B142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68D5-E52A-4EAD-8A63-1F585317E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0C00-017E-417F-8EAA-F803E4F2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2D39-A8EA-474D-B17E-5F6F424BF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DF8A-359D-40D6-8705-76BE817A9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E308-3362-47AC-8AE3-E1006AA8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0F5D-84EC-4ADB-BEF4-D4DB1E048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9CE2-C4D2-4CA1-B8FB-33028474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549F1-EFD4-424B-8265-9AEC6056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9FB6-B96A-4E92-84C3-A40C71F2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C9BE-684E-4275-84ED-8425A285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B18A-CB7A-41F5-B9D4-E650713CD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3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D5D9F7-D0A7-4CDB-B6C2-928960A0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Content Placeholder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700"/>
            <a:ext cx="914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6210300" y="6313633"/>
            <a:ext cx="25490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OFFICES 2010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8521700" y="5867400"/>
            <a:ext cx="560388" cy="558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FB80E6E1-C5A9-4C75-9BA4-7087B52E2F46}" type="slidenum">
              <a:rPr lang="en-US" sz="1400" b="1">
                <a:solidFill>
                  <a:srgbClr val="FF3300"/>
                </a:solidFill>
              </a:rPr>
              <a:pPr algn="ctr">
                <a:defRPr/>
              </a:pPr>
              <a:t>‹#›</a:t>
            </a:fld>
            <a:endParaRPr lang="en-US" sz="1400" b="1">
              <a:solidFill>
                <a:srgbClr val="FF33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84300"/>
            <a:ext cx="44958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1460500"/>
            <a:ext cx="51816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9296400" cy="693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1</a:t>
            </a:r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5688013"/>
            <a:ext cx="9296400" cy="1211262"/>
          </a:xfrm>
        </p:spPr>
      </p:pic>
      <p:pic>
        <p:nvPicPr>
          <p:cNvPr id="205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288"/>
            <a:ext cx="929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3636" y="2819400"/>
            <a:ext cx="4916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OFFICES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KÍCH HOẠT SP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55705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KÍCH HOẠT SP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5578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KÍCH HOẠT SP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1673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KÍCH HOẠT SP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2149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KÍCH HOẠT SP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57721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9296400" cy="693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1</a:t>
            </a:r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5688013"/>
            <a:ext cx="9296400" cy="1211262"/>
          </a:xfrm>
        </p:spPr>
      </p:pic>
      <p:pic>
        <p:nvPicPr>
          <p:cNvPr id="205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288"/>
            <a:ext cx="929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7326" y="2819400"/>
            <a:ext cx="678935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MỘT SỐ ĐIỂM MỚI </a:t>
            </a:r>
            <a:b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WORD 2010</a:t>
            </a:r>
          </a:p>
        </p:txBody>
      </p:sp>
    </p:spTree>
    <p:extLst>
      <p:ext uri="{BB962C8B-B14F-4D97-AF65-F5344CB8AC3E}">
        <p14:creationId xmlns:p14="http://schemas.microsoft.com/office/powerpoint/2010/main" val="374636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NHỮNG ĐIẾM MỚI TRONG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/>
              <a:t>Tối ưu hóa menu theo giao diện Ribbon: </a:t>
            </a:r>
            <a:r>
              <a:rPr lang="en-US"/>
              <a:t>(bạn có thể thêm các tab mới chứa các chức năng của riêng mình)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6036"/>
            <a:ext cx="7086600" cy="23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4481945"/>
            <a:ext cx="4495800" cy="1508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990600" cy="450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65220" y="3557151"/>
            <a:ext cx="685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3191284"/>
            <a:ext cx="1112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Tab (thẻ)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63691" y="4654684"/>
            <a:ext cx="685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3216" y="4248482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Group (nhóm)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5680" y="4831333"/>
            <a:ext cx="990600" cy="450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19300" y="5236368"/>
            <a:ext cx="0" cy="7682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6096000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Button (nút lệnh)</a:t>
            </a:r>
          </a:p>
        </p:txBody>
      </p:sp>
      <p:sp>
        <p:nvSpPr>
          <p:cNvPr id="5" name="Oval 4"/>
          <p:cNvSpPr/>
          <p:nvPr/>
        </p:nvSpPr>
        <p:spPr>
          <a:xfrm>
            <a:off x="7045035" y="5606652"/>
            <a:ext cx="384139" cy="384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8600" y="4953000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Mở hộp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thoại nhóm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63691" y="5493921"/>
            <a:ext cx="484909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1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NHỮNG ĐIẾM MỚI TRONG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3. </a:t>
            </a:r>
            <a:r>
              <a:rPr lang="vi-VN" b="1"/>
              <a:t>Chức n</a:t>
            </a:r>
            <a:r>
              <a:rPr lang="en-US" b="1"/>
              <a:t>ă</a:t>
            </a:r>
            <a:r>
              <a:rPr lang="vi-VN" b="1"/>
              <a:t>ng Paster Preview</a:t>
            </a:r>
            <a:r>
              <a:rPr lang="en-US" b="1"/>
              <a:t>: </a:t>
            </a:r>
            <a:r>
              <a:rPr lang="en-US"/>
              <a:t>cho phép xem trước nội dung khi dán nội dung vào.</a:t>
            </a:r>
          </a:p>
          <a:p>
            <a:pPr marL="0" indent="0">
              <a:buNone/>
            </a:pPr>
            <a:r>
              <a:rPr lang="en-US"/>
              <a:t>Tắt chức năng này: File</a:t>
            </a:r>
            <a:r>
              <a:rPr lang="en-US">
                <a:sym typeface="Wingdings" pitchFamily="2" charset="2"/>
              </a:rPr>
              <a:t> option General Bỏ chọn Enable live preview.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NHỮNG ĐIẾM MỚI TRONG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4. </a:t>
            </a:r>
            <a:r>
              <a:rPr lang="vi-VN" sz="2800" b="1" dirty="0"/>
              <a:t>Lưu tệp dưới dạng </a:t>
            </a:r>
            <a:r>
              <a:rPr lang="vi-VN" sz="2800" b="1"/>
              <a:t>PDF được </a:t>
            </a:r>
            <a:r>
              <a:rPr lang="vi-VN" sz="2800" b="1" dirty="0"/>
              <a:t>tích hợp sẵn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5. </a:t>
            </a:r>
            <a:r>
              <a:rPr lang="en-US" sz="2800" b="1" dirty="0" err="1"/>
              <a:t>Chỉnh</a:t>
            </a:r>
            <a:r>
              <a:rPr lang="en-US" sz="2800" b="1" dirty="0"/>
              <a:t> </a:t>
            </a:r>
            <a:r>
              <a:rPr lang="en-US" sz="2800" b="1" dirty="0" err="1"/>
              <a:t>sửa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, </a:t>
            </a:r>
            <a:r>
              <a:rPr lang="en-US" sz="2800" b="1" dirty="0" err="1"/>
              <a:t>loại</a:t>
            </a:r>
            <a:r>
              <a:rPr lang="en-US" sz="2800" b="1" dirty="0"/>
              <a:t> </a:t>
            </a:r>
            <a:r>
              <a:rPr lang="en-US" sz="2800" b="1" dirty="0" err="1"/>
              <a:t>bỏ</a:t>
            </a:r>
            <a:r>
              <a:rPr lang="en-US" sz="2800" b="1" dirty="0"/>
              <a:t> </a:t>
            </a:r>
            <a:r>
              <a:rPr lang="en-US" sz="2800" b="1" dirty="0" err="1"/>
              <a:t>nền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: </a:t>
            </a:r>
            <a:r>
              <a:rPr lang="en-US" sz="2800" dirty="0" err="1"/>
              <a:t>Chèn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chọn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ảnh</a:t>
            </a:r>
            <a:r>
              <a:rPr lang="en-US" sz="2800" dirty="0">
                <a:sym typeface="Wingdings" pitchFamily="2" charset="2"/>
              </a:rPr>
              <a:t> format Remove Background</a:t>
            </a:r>
          </a:p>
          <a:p>
            <a:pPr marL="0" indent="0">
              <a:buNone/>
            </a:pPr>
            <a:r>
              <a:rPr lang="en-US" sz="2800" b="1" dirty="0"/>
              <a:t>6. </a:t>
            </a:r>
            <a:r>
              <a:rPr lang="vi-VN" sz="2800" b="1" dirty="0"/>
              <a:t>Chụp ảnh cửa sổ, ứng dụng đưa vào văn bản</a:t>
            </a:r>
            <a:r>
              <a:rPr lang="en-US" sz="2800" b="1" dirty="0"/>
              <a:t>: </a:t>
            </a:r>
            <a:r>
              <a:rPr lang="en-US" sz="2800" dirty="0"/>
              <a:t>Chon Tab Insert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Sreenshot</a:t>
            </a: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b="1">
                <a:sym typeface="Wingdings" pitchFamily="2" charset="2"/>
              </a:rPr>
              <a:t>7. </a:t>
            </a:r>
            <a:r>
              <a:rPr lang="en-US" sz="2800" b="1" dirty="0" err="1">
                <a:sym typeface="Wingdings" pitchFamily="2" charset="2"/>
              </a:rPr>
              <a:t>Thêm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chức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năng</a:t>
            </a:r>
            <a:r>
              <a:rPr lang="en-US" sz="2800" b="1" dirty="0">
                <a:sym typeface="Wingdings" pitchFamily="2" charset="2"/>
              </a:rPr>
              <a:t> Mini toolbar: 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khi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chọn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một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phần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văn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bản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phần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mềm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hiển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thị</a:t>
            </a:r>
            <a:r>
              <a:rPr lang="en-US" sz="2800" dirty="0">
                <a:sym typeface="Wingdings" pitchFamily="2" charset="2"/>
              </a:rPr>
              <a:t> Mini toolbar</a:t>
            </a:r>
            <a:endParaRPr lang="en-US" sz="28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621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9296400" cy="693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1</a:t>
            </a:r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5688013"/>
            <a:ext cx="9296400" cy="1211262"/>
          </a:xfrm>
        </p:spPr>
      </p:pic>
      <p:pic>
        <p:nvPicPr>
          <p:cNvPr id="205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288"/>
            <a:ext cx="929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493" y="2819400"/>
            <a:ext cx="78470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SỬ DỤNG</a:t>
            </a:r>
            <a:b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OFFICES WORD 2010</a:t>
            </a:r>
          </a:p>
        </p:txBody>
      </p:sp>
    </p:spTree>
    <p:extLst>
      <p:ext uri="{BB962C8B-B14F-4D97-AF65-F5344CB8AC3E}">
        <p14:creationId xmlns:p14="http://schemas.microsoft.com/office/powerpoint/2010/main" val="54708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YÊU CẦU CẤU HÌNH CÀI ĐẶT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Phần cứng: đa số đáp ứng được</a:t>
            </a:r>
          </a:p>
          <a:p>
            <a:r>
              <a:rPr lang="en-US"/>
              <a:t>Phần mềm: Hệ điều hành</a:t>
            </a:r>
          </a:p>
          <a:p>
            <a:pPr lvl="1"/>
            <a:r>
              <a:rPr lang="en-US"/>
              <a:t>Win XP SP3 trở lên, Win 7,8,9,10</a:t>
            </a:r>
          </a:p>
          <a:p>
            <a:r>
              <a:rPr lang="en-US"/>
              <a:t>Xem máy tính đang sử dụng HĐH gì?</a:t>
            </a:r>
          </a:p>
          <a:p>
            <a:pPr lvl="1"/>
            <a:r>
              <a:rPr lang="en-US"/>
              <a:t>Click chuột phải vào My Computer</a:t>
            </a:r>
          </a:p>
          <a:p>
            <a:pPr lvl="1"/>
            <a:r>
              <a:rPr lang="en-US"/>
              <a:t>Chọn peroperties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KHỞI ĐỘNG, TẠO VÀ LƯU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Khởi động: Start</a:t>
            </a:r>
            <a:r>
              <a:rPr lang="en-US">
                <a:sym typeface="Wingdings" pitchFamily="2" charset="2"/>
              </a:rPr>
              <a:t> All programs Microsoft ofices Microsoft word 2010</a:t>
            </a:r>
            <a:endParaRPr lang="en-US"/>
          </a:p>
          <a:p>
            <a:r>
              <a:rPr lang="en-US"/>
              <a:t>Tạo file mới: file</a:t>
            </a:r>
            <a:r>
              <a:rPr lang="en-US">
                <a:sym typeface="Wingdings" pitchFamily="2" charset="2"/>
              </a:rPr>
              <a:t> New</a:t>
            </a:r>
          </a:p>
          <a:p>
            <a:r>
              <a:rPr lang="en-US">
                <a:sym typeface="Wingdings" pitchFamily="2" charset="2"/>
              </a:rPr>
              <a:t>Lưu file: file save (save as)</a:t>
            </a:r>
          </a:p>
          <a:p>
            <a:pPr lvl="1"/>
            <a:r>
              <a:rPr lang="en-US">
                <a:sym typeface="Wingdings" pitchFamily="2" charset="2"/>
              </a:rPr>
              <a:t>Chú ý: file mặc định của Word 2010 tạo ra có đuôi *.Docx; Word 2003 là *.Doc</a:t>
            </a:r>
          </a:p>
          <a:p>
            <a:pPr lvl="1"/>
            <a:r>
              <a:rPr lang="en-US">
                <a:sym typeface="Wingdings" pitchFamily="2" charset="2"/>
              </a:rPr>
              <a:t>Lưu file có đuôi *.Doc: Filesave (save as)  save as type “word 97-2003 document”</a:t>
            </a:r>
          </a:p>
        </p:txBody>
      </p:sp>
    </p:spTree>
    <p:extLst>
      <p:ext uri="{BB962C8B-B14F-4D97-AF65-F5344CB8AC3E}">
        <p14:creationId xmlns:p14="http://schemas.microsoft.com/office/powerpoint/2010/main" val="291032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4800" y="1668482"/>
            <a:ext cx="8686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b="1"/>
              <a:t>Hiển thị ranh giới văn bản (Show text boundaries)</a:t>
            </a:r>
          </a:p>
          <a:p>
            <a:pPr eaLnBrk="1" hangingPunct="1"/>
            <a:r>
              <a:rPr lang="en-US" sz="2800"/>
              <a:t>Vào File</a:t>
            </a:r>
            <a:r>
              <a:rPr lang="en-US" sz="2800">
                <a:sym typeface="Wingdings" pitchFamily="2" charset="2"/>
              </a:rPr>
              <a:t> Option  Advanced  Show Document Content  Check (Chọn) </a:t>
            </a:r>
            <a:r>
              <a:rPr lang="en-US" sz="2800"/>
              <a:t>Show text boundaries</a:t>
            </a:r>
          </a:p>
          <a:p>
            <a:pPr eaLnBrk="1" hangingPunct="1">
              <a:buFontTx/>
              <a:buChar char="-"/>
            </a:pPr>
            <a:r>
              <a:rPr lang="en-US" sz="2800" b="1"/>
              <a:t>Hiển thị thước ngang, dọc: </a:t>
            </a:r>
            <a:r>
              <a:rPr lang="en-US" sz="2800"/>
              <a:t>Chọn Tab View </a:t>
            </a:r>
            <a:r>
              <a:rPr lang="en-US" sz="2800">
                <a:sym typeface="Wingdings" pitchFamily="2" charset="2"/>
              </a:rPr>
              <a:t> Click chọn Ruler</a:t>
            </a:r>
          </a:p>
          <a:p>
            <a:pPr eaLnBrk="1" hangingPunct="1">
              <a:buFontTx/>
              <a:buChar char="-"/>
            </a:pPr>
            <a:r>
              <a:rPr lang="en-US" sz="2800" b="1">
                <a:sym typeface="Wingdings" pitchFamily="2" charset="2"/>
              </a:rPr>
              <a:t> Tắt chế độ kiểm tra chính tả:</a:t>
            </a:r>
          </a:p>
          <a:p>
            <a:pPr eaLnBrk="1" hangingPunct="1"/>
            <a:r>
              <a:rPr lang="en-US" sz="2800">
                <a:sym typeface="Wingdings" pitchFamily="2" charset="2"/>
              </a:rPr>
              <a:t>Vào FileOption  proofing  When corecting spelling and grammer in word  bỏ chọn Check pelling as you type.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CHUẨN BỊ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sym typeface="Wingdings" pitchFamily="2" charset="2"/>
              </a:rPr>
              <a:t>Cài đặt Font mặc định:</a:t>
            </a:r>
          </a:p>
          <a:p>
            <a:r>
              <a:rPr lang="en-US" sz="2800">
                <a:sym typeface="Wingdings" pitchFamily="2" charset="2"/>
              </a:rPr>
              <a:t>+ Chọn Tab HomeClick chuột vào nút mở rộng nhóm Font, chọn font, cỡ chữ Set as default</a:t>
            </a:r>
          </a:p>
          <a:p>
            <a:pPr>
              <a:buFontTx/>
              <a:buChar char="-"/>
            </a:pPr>
            <a:r>
              <a:rPr lang="en-US" sz="2800" b="1"/>
              <a:t>Cài đặt chế độ lưu tự động:</a:t>
            </a:r>
          </a:p>
          <a:p>
            <a:r>
              <a:rPr lang="en-US" sz="2800"/>
              <a:t>File </a:t>
            </a:r>
            <a:r>
              <a:rPr lang="en-US" sz="2800">
                <a:sym typeface="Wingdings" pitchFamily="2" charset="2"/>
              </a:rPr>
              <a:t> Options Save  Chọn Save Autorecover information every, gõ số phút tự động lưu, chọn thư mục lưu</a:t>
            </a:r>
            <a:endParaRPr lang="en-US" sz="28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CHUẨN BỊ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sym typeface="Wingdings" pitchFamily="2" charset="2"/>
              </a:rPr>
              <a:t>Định dạng trang:</a:t>
            </a:r>
            <a:r>
              <a:rPr lang="en-US" sz="2800">
                <a:sym typeface="Wingdings" pitchFamily="2" charset="2"/>
              </a:rPr>
              <a:t> Vào Page layout hoặc nháy đúp chuột vào thanh thước dọc.</a:t>
            </a:r>
          </a:p>
          <a:p>
            <a:pPr>
              <a:buFontTx/>
              <a:buChar char="-"/>
            </a:pPr>
            <a:r>
              <a:rPr lang="en-US" sz="2800" b="1">
                <a:sym typeface="Wingdings" pitchFamily="2" charset="2"/>
              </a:rPr>
              <a:t>Thay đổi đơn vị đo: </a:t>
            </a:r>
            <a:r>
              <a:rPr lang="en-US" sz="2800">
                <a:sym typeface="Wingdings" pitchFamily="2" charset="2"/>
              </a:rPr>
              <a:t>File Options Advanced Display Show measurements in unit of</a:t>
            </a:r>
          </a:p>
          <a:p>
            <a:pPr>
              <a:buFontTx/>
              <a:buChar char="-"/>
            </a:pPr>
            <a:r>
              <a:rPr lang="en-US" sz="2800" b="1">
                <a:sym typeface="Wingdings" pitchFamily="2" charset="2"/>
              </a:rPr>
              <a:t>Định dạng trang theo thông tư 30/2020/TT-BNV:</a:t>
            </a:r>
          </a:p>
          <a:p>
            <a:r>
              <a:rPr lang="en-US" sz="2800" b="1">
                <a:sym typeface="Wingdings" pitchFamily="2" charset="2"/>
              </a:rPr>
              <a:t>Khổ giấy A4: nháy đúp chuột vao thanh th</a:t>
            </a:r>
            <a:r>
              <a:rPr lang="vi-VN" sz="2800" b="1">
                <a:sym typeface="Wingdings" pitchFamily="2" charset="2"/>
              </a:rPr>
              <a:t>ư</a:t>
            </a:r>
            <a:r>
              <a:rPr lang="en-US" sz="2800" b="1">
                <a:sym typeface="Wingdings" pitchFamily="2" charset="2"/>
              </a:rPr>
              <a:t>ớc dọc</a:t>
            </a:r>
            <a:endParaRPr lang="en-US" sz="280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en-US" sz="2800">
                <a:sym typeface="Wingdings" pitchFamily="2" charset="2"/>
              </a:rPr>
              <a:t>Lề trên: 20-25 mm	Lề dưới: 20-25 mm</a:t>
            </a:r>
          </a:p>
          <a:p>
            <a:pPr lvl="1">
              <a:buFontTx/>
              <a:buChar char="-"/>
            </a:pPr>
            <a:r>
              <a:rPr lang="en-US" sz="2800">
                <a:sym typeface="Wingdings" pitchFamily="2" charset="2"/>
              </a:rPr>
              <a:t>Lề trái: 30-35 mm	Lề phải: 15-20 mm</a:t>
            </a:r>
          </a:p>
          <a:p>
            <a:r>
              <a:rPr lang="en-US" sz="2800">
                <a:sym typeface="Wingdings" pitchFamily="2" charset="2"/>
              </a:rPr>
              <a:t>* Nếu muốn định dạng trang được sử dụng lâu dài: chon Set as default.</a:t>
            </a:r>
          </a:p>
          <a:p>
            <a:pPr>
              <a:buFontTx/>
              <a:buChar char="-"/>
            </a:pPr>
            <a:endParaRPr lang="en-US" sz="2800">
              <a:sym typeface="Wingdings" pitchFamily="2" charset="2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138875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Chọn văn bản cần định dạng</a:t>
            </a:r>
          </a:p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Chọn tab Home nhóm font (hoặc chọn trên Mini toolbar)</a:t>
            </a:r>
          </a:p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Để chọn các chức năng nâng cao: Chọn vào nút mở rộng của nhóm.</a:t>
            </a:r>
          </a:p>
          <a:p>
            <a:pPr>
              <a:buFontTx/>
              <a:buChar char="-"/>
            </a:pPr>
            <a:endParaRPr lang="en-US" sz="2800">
              <a:sym typeface="Wingdings" pitchFamily="2" charset="2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FONT CHỮ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5587711" cy="18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9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Định dạng font chữ theo thông tư 01/2011/TT-BNV</a:t>
            </a:r>
          </a:p>
          <a:p>
            <a:r>
              <a:rPr lang="en-US" sz="2800">
                <a:sym typeface="Wingdings" pitchFamily="2" charset="2"/>
              </a:rPr>
              <a:t>Nội dung:</a:t>
            </a:r>
          </a:p>
          <a:p>
            <a:r>
              <a:rPr lang="en-US" sz="2800">
                <a:sym typeface="Wingdings" pitchFamily="2" charset="2"/>
              </a:rPr>
              <a:t>Font: Time New Roman</a:t>
            </a:r>
          </a:p>
          <a:p>
            <a:r>
              <a:rPr lang="en-US" sz="2800">
                <a:sym typeface="Wingdings" pitchFamily="2" charset="2"/>
              </a:rPr>
              <a:t>Font size: 13 hoặc 14  </a:t>
            </a:r>
          </a:p>
          <a:p>
            <a:r>
              <a:rPr lang="en-US" sz="2800">
                <a:sym typeface="Wingdings" pitchFamily="2" charset="2"/>
              </a:rPr>
              <a:t>Quốc hiệu: </a:t>
            </a:r>
            <a:r>
              <a:rPr lang="en-US" sz="2800" b="1">
                <a:sym typeface="Wingdings" pitchFamily="2" charset="2"/>
              </a:rPr>
              <a:t>CỘNG HÒA…</a:t>
            </a:r>
            <a:r>
              <a:rPr lang="en-US" sz="2800">
                <a:sym typeface="Wingdings" pitchFamily="2" charset="2"/>
              </a:rPr>
              <a:t> đậm, in hoa, cỡ 12 hoặc 13, </a:t>
            </a:r>
            <a:r>
              <a:rPr lang="en-US" sz="2800" b="1">
                <a:sym typeface="Wingdings" pitchFamily="2" charset="2"/>
              </a:rPr>
              <a:t>Độc lập-…</a:t>
            </a:r>
            <a:r>
              <a:rPr lang="en-US" sz="2800">
                <a:sym typeface="Wingdings" pitchFamily="2" charset="2"/>
              </a:rPr>
              <a:t>đậm, thường cỡ 13 hoặc 14 (tỉ lệ 12-13; 13-14)</a:t>
            </a:r>
          </a:p>
          <a:p>
            <a:r>
              <a:rPr lang="en-US" sz="2800">
                <a:sym typeface="Wingdings" pitchFamily="2" charset="2"/>
              </a:rPr>
              <a:t>Tên CQ, tổ chức: trình bày tương tự.</a:t>
            </a:r>
          </a:p>
          <a:p>
            <a:r>
              <a:rPr lang="en-US" sz="2800" b="1" i="1">
                <a:sym typeface="Wingdings" pitchFamily="2" charset="2"/>
              </a:rPr>
              <a:t>Nơi nhận: </a:t>
            </a:r>
            <a:r>
              <a:rPr lang="en-US" sz="2800">
                <a:sym typeface="Wingdings" pitchFamily="2" charset="2"/>
              </a:rPr>
              <a:t>đậm, nghiêng, cỡ 12; danh sách nơi nhận: thường, cỡ 11.</a:t>
            </a:r>
          </a:p>
          <a:p>
            <a:r>
              <a:rPr lang="en-US" sz="2800" i="1">
                <a:sym typeface="Wingdings" pitchFamily="2" charset="2"/>
              </a:rPr>
              <a:t>…..</a:t>
            </a:r>
          </a:p>
          <a:p>
            <a:pPr>
              <a:buFontTx/>
              <a:buChar char="-"/>
            </a:pPr>
            <a:endParaRPr lang="en-US" sz="2800">
              <a:sym typeface="Wingdings" pitchFamily="2" charset="2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FONT CHỮ</a:t>
            </a:r>
          </a:p>
        </p:txBody>
      </p:sp>
    </p:spTree>
    <p:extLst>
      <p:ext uri="{BB962C8B-B14F-4D97-AF65-F5344CB8AC3E}">
        <p14:creationId xmlns:p14="http://schemas.microsoft.com/office/powerpoint/2010/main" val="90338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Thay đổi khoảng cách ký tự: chọn văn bản mở hộp thoại font Spacing, By</a:t>
            </a:r>
          </a:p>
          <a:p>
            <a:pPr>
              <a:buFontTx/>
              <a:buChar char="-"/>
            </a:pPr>
            <a:r>
              <a:rPr lang="en-US" sz="2800" cap="small">
                <a:sym typeface="Wingdings" pitchFamily="2" charset="2"/>
              </a:rPr>
              <a:t>chuyển đổi chữ hoa</a:t>
            </a:r>
            <a:r>
              <a:rPr lang="en-US" sz="2800">
                <a:sym typeface="Wingdings" pitchFamily="2" charset="2"/>
              </a:rPr>
              <a:t>, thường: chọn văn bảnShift-F3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FONT CHỮ</a:t>
            </a:r>
          </a:p>
        </p:txBody>
      </p:sp>
    </p:spTree>
    <p:extLst>
      <p:ext uri="{BB962C8B-B14F-4D97-AF65-F5344CB8AC3E}">
        <p14:creationId xmlns:p14="http://schemas.microsoft.com/office/powerpoint/2010/main" val="870563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Chọn đoạn văn bản: vào tab Home chọn các lệnh trên nhóm Paragraph và thanh thước ngang.</a:t>
            </a:r>
          </a:p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Định dạng đoạn theo thông tư 03/2020/TT-BNV</a:t>
            </a:r>
          </a:p>
          <a:p>
            <a:pPr lvl="1">
              <a:buFontTx/>
              <a:buChar char="-"/>
            </a:pPr>
            <a:r>
              <a:rPr lang="en-US" sz="2800">
                <a:sym typeface="Wingdings" pitchFamily="2" charset="2"/>
              </a:rPr>
              <a:t>Thụt đầu dòng 1-1.27 cm </a:t>
            </a:r>
          </a:p>
          <a:p>
            <a:pPr lvl="1">
              <a:buFontTx/>
              <a:buChar char="-"/>
            </a:pPr>
            <a:r>
              <a:rPr lang="en-US" sz="2800">
                <a:sym typeface="Wingdings" pitchFamily="2" charset="2"/>
              </a:rPr>
              <a:t>Khoảng cách đoạn tối thiểu 6pt</a:t>
            </a:r>
          </a:p>
          <a:p>
            <a:pPr lvl="1">
              <a:buFontTx/>
              <a:buChar char="-"/>
            </a:pPr>
            <a:r>
              <a:rPr lang="en-US" sz="2800">
                <a:sym typeface="Wingdings" pitchFamily="2" charset="2"/>
              </a:rPr>
              <a:t>Khoảng cách dòng 1-1.5 line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ĐOẠN</a:t>
            </a:r>
          </a:p>
        </p:txBody>
      </p:sp>
    </p:spTree>
    <p:extLst>
      <p:ext uri="{BB962C8B-B14F-4D97-AF65-F5344CB8AC3E}">
        <p14:creationId xmlns:p14="http://schemas.microsoft.com/office/powerpoint/2010/main" val="354005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1641475"/>
            <a:ext cx="815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Chọn phần văn bản cần chia cột</a:t>
            </a:r>
          </a:p>
          <a:p>
            <a:pPr>
              <a:buFontTx/>
              <a:buChar char="-"/>
            </a:pPr>
            <a:r>
              <a:rPr lang="en-US" sz="2800">
                <a:sym typeface="Wingdings" pitchFamily="2" charset="2"/>
              </a:rPr>
              <a:t>Chọn tab page layout columns (chọn mục more columns để có thêm nhiều lựa chọn</a:t>
            </a:r>
          </a:p>
          <a:p>
            <a:r>
              <a:rPr lang="en-US" sz="2800">
                <a:sym typeface="Wingdings" pitchFamily="2" charset="2"/>
              </a:rPr>
              <a:t>* Chú ý: với đoạn văn bản cuối cùng cần bấm Enter để Word hiểu là chia cột cho đoạn.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CỘT</a:t>
            </a:r>
          </a:p>
        </p:txBody>
      </p:sp>
    </p:spTree>
    <p:extLst>
      <p:ext uri="{BB962C8B-B14F-4D97-AF65-F5344CB8AC3E}">
        <p14:creationId xmlns:p14="http://schemas.microsoft.com/office/powerpoint/2010/main" val="367879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800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Có hai cách thực hiện: sử dụng hộp thoại Tabs (mở hộp thoại Paragraph</a:t>
            </a:r>
            <a:r>
              <a:rPr lang="en-US">
                <a:sym typeface="Wingdings" pitchFamily="2" charset="2"/>
              </a:rPr>
              <a:t> tabs) </a:t>
            </a:r>
            <a:r>
              <a:rPr lang="en-US"/>
              <a:t>và sử dụng thước.</a:t>
            </a:r>
          </a:p>
          <a:p>
            <a:pPr>
              <a:buFontTx/>
              <a:buChar char="-"/>
            </a:pPr>
            <a:r>
              <a:rPr lang="en-US"/>
              <a:t>Sử dụng thước: Chọn loại tab</a:t>
            </a:r>
            <a:r>
              <a:rPr lang="en-US">
                <a:sym typeface="Wingdings" pitchFamily="2" charset="2"/>
              </a:rPr>
              <a:t> đặt lên thước nháy đúp chuột để hiệu chỉnh</a:t>
            </a:r>
          </a:p>
          <a:p>
            <a:pPr>
              <a:buFontTx/>
              <a:buChar char="-"/>
            </a:pPr>
            <a:r>
              <a:rPr lang="en-US">
                <a:sym typeface="Wingdings" pitchFamily="2" charset="2"/>
              </a:rPr>
              <a:t>Xóa tab: sử dụng chuột kéo tab ra khỏi thước</a:t>
            </a:r>
            <a:endParaRPr lang="en-US"/>
          </a:p>
          <a:p>
            <a:pPr marL="0" indent="0"/>
            <a:endParaRPr lang="en-US"/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391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TAB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HƯỚNG DẪN CÀI ĐẶT 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Chạy file </a:t>
            </a:r>
            <a:r>
              <a:rPr lang="en-US" b="1"/>
              <a:t>setup.exe</a:t>
            </a:r>
            <a:r>
              <a:rPr lang="en-US"/>
              <a:t> trong đĩa DVD Microsoft Office 2010</a:t>
            </a:r>
            <a:endParaRPr lang="vi-VN"/>
          </a:p>
          <a:p>
            <a:r>
              <a:rPr lang="en-US"/>
              <a:t>Lựa chọn phiên bản  </a:t>
            </a:r>
            <a:r>
              <a:rPr lang="en-US" b="1"/>
              <a:t>Microsoft Office Standard 2010 </a:t>
            </a:r>
            <a:r>
              <a:rPr lang="en-US" b="1">
                <a:sym typeface="Wingdings" pitchFamily="2" charset="2"/>
              </a:rPr>
              <a:t> Continue</a:t>
            </a:r>
          </a:p>
          <a:p>
            <a:r>
              <a:rPr lang="en-US" b="1" u="sng">
                <a:sym typeface="Wingdings" pitchFamily="2" charset="2"/>
              </a:rPr>
              <a:t>Chú ý: </a:t>
            </a:r>
            <a:r>
              <a:rPr lang="en-US" b="1">
                <a:sym typeface="Wingdings" pitchFamily="2" charset="2"/>
              </a:rPr>
              <a:t>Nếu muốn cài đặt song song office 2003 và 2010 chọn customies Keep all privious version (cài đè chọn upgrage)</a:t>
            </a:r>
          </a:p>
          <a:p>
            <a:r>
              <a:rPr lang="en-US" b="1">
                <a:sym typeface="Wingdings" pitchFamily="2" charset="2"/>
              </a:rPr>
              <a:t>Chọn Install now Đợi…</a:t>
            </a:r>
          </a:p>
          <a:p>
            <a:r>
              <a:rPr lang="en-US" b="1">
                <a:sym typeface="Wingdings" pitchFamily="2" charset="2"/>
              </a:rPr>
              <a:t>Hoàn thành chọn Close</a:t>
            </a:r>
            <a:endParaRPr lang="vi-VN"/>
          </a:p>
          <a:p>
            <a:endParaRPr lang="en-US"/>
          </a:p>
        </p:txBody>
      </p:sp>
      <p:sp>
        <p:nvSpPr>
          <p:cNvPr id="4100" name="AutoShape 2" descr="mk:@MSITStore:D:\setup\offices\offices%202010%20Ban%20Quyen\HuongDanCaiDat.chm::/Cai%20dat%20Microsoft%20Office%202010%20Standard_files/image002.png"/>
          <p:cNvSpPr>
            <a:spLocks noChangeAspect="1" noChangeArrowheads="1"/>
          </p:cNvSpPr>
          <p:nvPr/>
        </p:nvSpPr>
        <p:spPr bwMode="auto">
          <a:xfrm>
            <a:off x="136525" y="-2239963"/>
            <a:ext cx="5734050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800600"/>
          </a:xfrm>
        </p:spPr>
        <p:txBody>
          <a:bodyPr/>
          <a:lstStyle/>
          <a:p>
            <a:pPr marL="0" indent="0"/>
            <a:r>
              <a:rPr lang="en-US"/>
              <a:t>Chọn phần văn bản cần tạo số tự động</a:t>
            </a:r>
          </a:p>
          <a:p>
            <a:pPr marL="0" indent="0"/>
            <a:r>
              <a:rPr lang="en-US"/>
              <a:t>Ở tab Home chọn Bulleted hoặc Numbered 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391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NÚT, SỐ (Bulleted and Numbered)</a:t>
            </a:r>
          </a:p>
        </p:txBody>
      </p:sp>
    </p:spTree>
    <p:extLst>
      <p:ext uri="{BB962C8B-B14F-4D97-AF65-F5344CB8AC3E}">
        <p14:creationId xmlns:p14="http://schemas.microsoft.com/office/powerpoint/2010/main" val="174361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800600"/>
          </a:xfrm>
        </p:spPr>
        <p:txBody>
          <a:bodyPr/>
          <a:lstStyle/>
          <a:p>
            <a:pPr marL="0" indent="0"/>
            <a:r>
              <a:rPr lang="en-US"/>
              <a:t>Đặt trỏ tại đoạn hoặc chọn các ký tự cần tạo chữ cỡ lớn</a:t>
            </a:r>
          </a:p>
          <a:p>
            <a:pPr marL="0" indent="0"/>
            <a:r>
              <a:rPr lang="en-US"/>
              <a:t>Vào tab Insert</a:t>
            </a:r>
            <a:r>
              <a:rPr lang="en-US">
                <a:sym typeface="Wingdings" pitchFamily="2" charset="2"/>
              </a:rPr>
              <a:t> Drop cap</a:t>
            </a:r>
            <a:endParaRPr lang="en-US"/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391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TẠO CHỮ CỠ LỚN ĐẦU DÒNG (DROP CAP)</a:t>
            </a:r>
          </a:p>
        </p:txBody>
      </p:sp>
    </p:spTree>
    <p:extLst>
      <p:ext uri="{BB962C8B-B14F-4D97-AF65-F5344CB8AC3E}">
        <p14:creationId xmlns:p14="http://schemas.microsoft.com/office/powerpoint/2010/main" val="1454061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WATERMARK (NỀN BẢO VỆ VĂN BẢN)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Chọn tab </a:t>
            </a:r>
            <a:r>
              <a:rPr lang="en-US" b="1"/>
              <a:t>Page Layout </a:t>
            </a:r>
            <a:r>
              <a:rPr lang="en-US"/>
              <a:t>trên vùng Ribbon </a:t>
            </a:r>
          </a:p>
          <a:p>
            <a:r>
              <a:rPr lang="en-US"/>
              <a:t>Chọn nút </a:t>
            </a:r>
            <a:r>
              <a:rPr lang="en-US" b="1"/>
              <a:t>Watermark </a:t>
            </a:r>
            <a:r>
              <a:rPr lang="en-US"/>
              <a:t>trong nhóm </a:t>
            </a:r>
            <a:r>
              <a:rPr lang="en-US" b="1"/>
              <a:t>Page Background</a:t>
            </a:r>
          </a:p>
          <a:p>
            <a:r>
              <a:rPr lang="en-US"/>
              <a:t>Chọn kiểu</a:t>
            </a:r>
            <a:r>
              <a:rPr lang="en-US">
                <a:sym typeface="Wingdings" pitchFamily="2" charset="2"/>
              </a:rPr>
              <a:t> vào lại </a:t>
            </a:r>
            <a:r>
              <a:rPr lang="en-US" b="1"/>
              <a:t>Watermark</a:t>
            </a:r>
            <a:r>
              <a:rPr lang="en-US">
                <a:sym typeface="Wingdings" pitchFamily="2" charset="2"/>
              </a:rPr>
              <a:t> Custom </a:t>
            </a:r>
            <a:r>
              <a:rPr lang="en-US"/>
              <a:t>Watermark để sửa nội dung</a:t>
            </a:r>
          </a:p>
          <a:p>
            <a:r>
              <a:rPr lang="en-US"/>
              <a:t>Xóa: Watermark</a:t>
            </a:r>
            <a:r>
              <a:rPr lang="en-US">
                <a:sym typeface="Wingdings" pitchFamily="2" charset="2"/>
              </a:rPr>
              <a:t> remove </a:t>
            </a:r>
            <a:r>
              <a:rPr lang="en-US"/>
              <a:t>Watermark</a:t>
            </a:r>
          </a:p>
        </p:txBody>
      </p:sp>
    </p:spTree>
    <p:extLst>
      <p:ext uri="{BB962C8B-B14F-4D97-AF65-F5344CB8AC3E}">
        <p14:creationId xmlns:p14="http://schemas.microsoft.com/office/powerpoint/2010/main" val="1882878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- Bạn chọn tab Insert. </a:t>
            </a:r>
          </a:p>
          <a:p>
            <a:pPr marL="0" indent="0">
              <a:buFontTx/>
              <a:buChar char="-"/>
            </a:pPr>
            <a:r>
              <a:rPr lang="en-US"/>
              <a:t> Chọn tiếp vào biểu tượng lệnh Header (tiêu đề trên) hoặc Footer (tiêu đề dưới).</a:t>
            </a:r>
          </a:p>
          <a:p>
            <a:pPr marL="0" indent="0">
              <a:buFontTx/>
              <a:buChar char="-"/>
            </a:pPr>
            <a:r>
              <a:rPr lang="en-US"/>
              <a:t>Chọn mẫu</a:t>
            </a:r>
          </a:p>
          <a:p>
            <a:pPr marL="0" indent="0">
              <a:buFontTx/>
              <a:buChar char="-"/>
            </a:pPr>
            <a:r>
              <a:rPr lang="en-US"/>
              <a:t>Nhập nội dung</a:t>
            </a:r>
          </a:p>
          <a:p>
            <a:pPr>
              <a:buFont typeface="Arial" charset="0"/>
              <a:buChar char="•"/>
            </a:pPr>
            <a:r>
              <a:rPr lang="en-US"/>
              <a:t>Xóa: vào Header or Footer</a:t>
            </a:r>
            <a:r>
              <a:rPr lang="en-US">
                <a:sym typeface="Wingdings" pitchFamily="2" charset="2"/>
              </a:rPr>
              <a:t> Remove</a:t>
            </a:r>
          </a:p>
          <a:p>
            <a:pPr>
              <a:buFont typeface="Arial" charset="0"/>
              <a:buChar char="•"/>
            </a:pPr>
            <a:r>
              <a:rPr lang="en-US">
                <a:sym typeface="Wingdings" pitchFamily="2" charset="2"/>
              </a:rPr>
              <a:t>Chỉnh sửa: </a:t>
            </a:r>
            <a:r>
              <a:rPr lang="en-US"/>
              <a:t>vào Header or Footer</a:t>
            </a:r>
            <a:r>
              <a:rPr lang="en-US">
                <a:sym typeface="Wingdings" pitchFamily="2" charset="2"/>
              </a:rPr>
              <a:t> Edit</a:t>
            </a:r>
          </a:p>
          <a:p>
            <a:pPr marL="0" indent="0">
              <a:buNone/>
            </a:pPr>
            <a:r>
              <a:rPr lang="en-US" b="1">
                <a:sym typeface="Wingdings" pitchFamily="2" charset="2"/>
              </a:rPr>
              <a:t>* Nháy đúp chuột vào Tiều đề để them, xóa</a:t>
            </a:r>
            <a:endParaRPr lang="en-US" b="1"/>
          </a:p>
          <a:p>
            <a:pPr marL="0" indent="0">
              <a:buFontTx/>
              <a:buChar char="-"/>
            </a:pPr>
            <a:endParaRPr lang="en-US"/>
          </a:p>
          <a:p>
            <a:pPr marL="0" indent="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Char char="-"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vi-VN"/>
              <a:t>TẠO TIÊU ĐỀ TRÊN VÀ DƯỚI (HEADER AND FOOTER) CHO VĂN BẢN 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+ Để Header / Footer đã được loại bỏ khỏi trang đầu tiên của tài liệu: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Nhấn chọn </a:t>
            </a:r>
            <a:r>
              <a:rPr lang="en-US" sz="2800">
                <a:sym typeface="Wingdings" pitchFamily="2" charset="2"/>
              </a:rPr>
              <a:t></a:t>
            </a:r>
            <a:r>
              <a:rPr lang="en-US" sz="2800"/>
              <a:t> </a:t>
            </a:r>
            <a:r>
              <a:rPr lang="en-US" sz="2800">
                <a:solidFill>
                  <a:srgbClr val="0000CC"/>
                </a:solidFill>
              </a:rPr>
              <a:t>Different first page</a:t>
            </a:r>
            <a:r>
              <a:rPr lang="en-US" sz="2800"/>
              <a:t> trong mục Headers and footers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Nhấn OK. </a:t>
            </a:r>
            <a:br>
              <a:rPr lang="en-US" sz="2800"/>
            </a:br>
            <a:r>
              <a:rPr lang="en-US" sz="2800"/>
              <a:t>+ Áp dụng Header / Footer khác nhau cho trang chẵn và trang lẻ: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Nhấn chọn </a:t>
            </a:r>
            <a:r>
              <a:rPr lang="en-US" sz="2800">
                <a:sym typeface="Wingdings" pitchFamily="2" charset="2"/>
              </a:rPr>
              <a:t></a:t>
            </a:r>
            <a:r>
              <a:rPr lang="en-US" sz="2800"/>
              <a:t> </a:t>
            </a:r>
            <a:r>
              <a:rPr lang="en-US" sz="2800">
                <a:solidFill>
                  <a:srgbClr val="0000CC"/>
                </a:solidFill>
              </a:rPr>
              <a:t>Different odd and even Pages</a:t>
            </a:r>
            <a:r>
              <a:rPr lang="en-US" sz="2800"/>
              <a:t> 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Nhấn OK 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endParaRPr lang="en-US" sz="2800"/>
          </a:p>
          <a:p>
            <a:pPr marL="0" indent="0">
              <a:lnSpc>
                <a:spcPct val="90000"/>
              </a:lnSpc>
            </a:pPr>
            <a:endParaRPr lang="en-US" sz="2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vi-VN"/>
              <a:t>TẠO TIÊU ĐỀ TRÊN VÀ DƯỚI (HEADER AND FOOTER) CHO VĂN BẢN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ĐÁNH SỐ TRANG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Vào Header hoặc Footer</a:t>
            </a:r>
          </a:p>
          <a:p>
            <a:r>
              <a:rPr lang="en-US" sz="2800"/>
              <a:t>Chọn Page Number Hoặc vào Insert</a:t>
            </a:r>
            <a:r>
              <a:rPr lang="en-US" sz="2800">
                <a:sym typeface="Wingdings" pitchFamily="2" charset="2"/>
              </a:rPr>
              <a:t> Page number</a:t>
            </a:r>
          </a:p>
          <a:p>
            <a:r>
              <a:rPr lang="en-US" sz="2800">
                <a:sym typeface="Wingdings" pitchFamily="2" charset="2"/>
              </a:rPr>
              <a:t>Chọn mẫu</a:t>
            </a:r>
          </a:p>
          <a:p>
            <a:r>
              <a:rPr lang="en-US" sz="2800"/>
              <a:t>Thay đổi định dạng số trang</a:t>
            </a:r>
          </a:p>
          <a:p>
            <a:pPr lvl="1"/>
            <a:r>
              <a:rPr lang="en-US" sz="2400"/>
              <a:t>Vào page number</a:t>
            </a:r>
            <a:r>
              <a:rPr lang="en-US" sz="2400">
                <a:sym typeface="Wingdings" pitchFamily="2" charset="2"/>
              </a:rPr>
              <a:t> Format page number</a:t>
            </a:r>
          </a:p>
          <a:p>
            <a:pPr lvl="1"/>
            <a:r>
              <a:rPr lang="en-US" sz="2400"/>
              <a:t>Number format: kiểu số</a:t>
            </a:r>
          </a:p>
          <a:p>
            <a:pPr lvl="1"/>
            <a:r>
              <a:rPr lang="vi-VN" sz="2400"/>
              <a:t>Continue From Previous Section: Số trang nối tiếp với section trước đó </a:t>
            </a:r>
            <a:r>
              <a:rPr lang="en-US" sz="2400"/>
              <a:t>(khi chèn một Page Break-ngắt trang)</a:t>
            </a:r>
          </a:p>
          <a:p>
            <a:pPr lvl="1"/>
            <a:r>
              <a:rPr lang="vi-VN" sz="2400"/>
              <a:t>Start at: Số trang được bắt đầu từ số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126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THAY ĐỔI HƯỚNG TRANG VÀ ĐƯỜNG VIỀN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algn="just"/>
            <a:r>
              <a:rPr lang="en-US"/>
              <a:t>Thay đổi hướng trang: Page Layout</a:t>
            </a:r>
            <a:r>
              <a:rPr lang="en-US">
                <a:sym typeface="Wingdings" pitchFamily="2" charset="2"/>
              </a:rPr>
              <a:t> orientation Portrain (dọc) hoặc Landscape (ngang)</a:t>
            </a:r>
          </a:p>
          <a:p>
            <a:pPr algn="just"/>
            <a:r>
              <a:rPr lang="en-US">
                <a:sym typeface="Wingdings" pitchFamily="2" charset="2"/>
              </a:rPr>
              <a:t>Thay đổi hướng trang khác nhau trong cùng 1 file Word:</a:t>
            </a:r>
          </a:p>
          <a:p>
            <a:pPr lvl="1" algn="just"/>
            <a:r>
              <a:rPr lang="en-US">
                <a:sym typeface="Wingdings" pitchFamily="2" charset="2"/>
              </a:rPr>
              <a:t>Chèn ngắt trang: Page layout Breaks Next page</a:t>
            </a:r>
          </a:p>
          <a:p>
            <a:pPr lvl="1" algn="just"/>
            <a:r>
              <a:rPr lang="en-US">
                <a:sym typeface="Wingdings" pitchFamily="2" charset="2"/>
              </a:rPr>
              <a:t>Chọn trang cần thay đổi hướng orientation</a:t>
            </a:r>
          </a:p>
          <a:p>
            <a:pPr marL="457200" lvl="1" indent="0" algn="just">
              <a:buNone/>
            </a:pPr>
            <a:r>
              <a:rPr lang="en-US">
                <a:sym typeface="Wingdings" pitchFamily="2" charset="2"/>
              </a:rPr>
              <a:t>* Cách này cũng được dùng để đánh số trang khác nhau trong cùng 1 tệp Word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0CB0-D4A1-4169-A9D8-D19FAF6B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ĐÁNH SỐ TRANG KHÔNG LIÊN TỤC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14FA-D340-430A-9C7A-F5CD02BC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Chèn ngắt trang: Page layout Breaks Next page</a:t>
            </a:r>
          </a:p>
          <a:p>
            <a:r>
              <a:rPr lang="en-US"/>
              <a:t>Bỏ chọn Link to previus</a:t>
            </a:r>
            <a:r>
              <a:rPr lang="en-US">
                <a:sym typeface="Wingdings" panose="05000000000000000000" pitchFamily="2" charset="2"/>
              </a:rPr>
              <a:t> Format number Start at: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0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THAY ĐỔI HƯỚNG TRANG VÀ ĐƯỜNG VIỀN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Thay đổi đường viền:</a:t>
            </a:r>
          </a:p>
          <a:p>
            <a:pPr lvl="1"/>
            <a:r>
              <a:rPr lang="vi-VN"/>
              <a:t>Chọn tab Page Layout </a:t>
            </a:r>
            <a:endParaRPr lang="en-US"/>
          </a:p>
          <a:p>
            <a:pPr lvl="1"/>
            <a:r>
              <a:rPr lang="vi-VN"/>
              <a:t>Page Borders</a:t>
            </a:r>
            <a:endParaRPr lang="en-US"/>
          </a:p>
          <a:p>
            <a:pPr lvl="1"/>
            <a:r>
              <a:rPr lang="en-US"/>
              <a:t>Stype: kiểu đường</a:t>
            </a:r>
          </a:p>
          <a:p>
            <a:pPr lvl="1"/>
            <a:r>
              <a:rPr lang="en-US"/>
              <a:t>Color: màu đường viền</a:t>
            </a:r>
          </a:p>
          <a:p>
            <a:pPr lvl="1"/>
            <a:r>
              <a:rPr lang="en-US"/>
              <a:t>Art: đường viền được thiết kế sẵn</a:t>
            </a:r>
          </a:p>
          <a:p>
            <a:pPr lvl="1"/>
            <a:r>
              <a:rPr lang="en-US"/>
              <a:t>Tab Shading: Màu nền trang</a:t>
            </a:r>
          </a:p>
        </p:txBody>
      </p:sp>
    </p:spTree>
    <p:extLst>
      <p:ext uri="{BB962C8B-B14F-4D97-AF65-F5344CB8AC3E}">
        <p14:creationId xmlns:p14="http://schemas.microsoft.com/office/powerpoint/2010/main" val="592219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CHÈN TRANG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Để chèn một trang bìa: </a:t>
            </a:r>
          </a:p>
          <a:p>
            <a:pPr lvl="1"/>
            <a:r>
              <a:rPr lang="vi-VN"/>
              <a:t>Chọn tab </a:t>
            </a:r>
            <a:r>
              <a:rPr lang="vi-VN" b="1"/>
              <a:t>Insert </a:t>
            </a:r>
            <a:r>
              <a:rPr lang="vi-VN"/>
              <a:t>trên nhóm Ribbon </a:t>
            </a:r>
          </a:p>
          <a:p>
            <a:pPr lvl="1"/>
            <a:r>
              <a:rPr lang="vi-VN"/>
              <a:t>Chọn nút </a:t>
            </a:r>
            <a:r>
              <a:rPr lang="vi-VN" b="1"/>
              <a:t>Cover Page </a:t>
            </a:r>
            <a:r>
              <a:rPr lang="vi-VN"/>
              <a:t>trên nhóm </a:t>
            </a:r>
            <a:r>
              <a:rPr lang="vi-VN" b="1"/>
              <a:t>Pages</a:t>
            </a:r>
            <a:r>
              <a:rPr lang="vi-VN"/>
              <a:t>. </a:t>
            </a:r>
          </a:p>
          <a:p>
            <a:pPr lvl="1"/>
            <a:r>
              <a:rPr lang="en-US"/>
              <a:t>Chọn một kiểu trang bìa. </a:t>
            </a:r>
          </a:p>
          <a:p>
            <a:r>
              <a:rPr lang="en-US"/>
              <a:t>Chèn trang trắng: </a:t>
            </a:r>
          </a:p>
          <a:p>
            <a:pPr lvl="1"/>
            <a:r>
              <a:rPr lang="vi-VN"/>
              <a:t>Chọn tab </a:t>
            </a:r>
            <a:r>
              <a:rPr lang="vi-VN" b="1"/>
              <a:t>Insert </a:t>
            </a:r>
            <a:r>
              <a:rPr lang="vi-VN"/>
              <a:t>trên nhóm Ribbon </a:t>
            </a:r>
          </a:p>
          <a:p>
            <a:pPr lvl="1"/>
            <a:r>
              <a:rPr lang="vi-VN"/>
              <a:t>Chọn nút </a:t>
            </a:r>
            <a:r>
              <a:rPr lang="en-US" b="1"/>
              <a:t>Blank Page </a:t>
            </a:r>
            <a:r>
              <a:rPr lang="vi-VN"/>
              <a:t>trên nhóm </a:t>
            </a:r>
            <a:r>
              <a:rPr lang="vi-VN" b="1"/>
              <a:t>Pages</a:t>
            </a:r>
            <a:r>
              <a:rPr lang="vi-VN"/>
              <a:t>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CÀI ĐẶT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7531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CHÈN CÁC ĐỐI TƯỢNG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Để chèn các đối tượng chọn Tab Insert</a:t>
            </a:r>
          </a:p>
          <a:p>
            <a:pPr lvl="1"/>
            <a:r>
              <a:rPr lang="en-US"/>
              <a:t>Chèn ký hiệu đặc biệt: Insert</a:t>
            </a:r>
            <a:r>
              <a:rPr lang="en-US">
                <a:sym typeface="Wingdings" pitchFamily="2" charset="2"/>
              </a:rPr>
              <a:t> Symbol</a:t>
            </a:r>
          </a:p>
          <a:p>
            <a:pPr lvl="1"/>
            <a:r>
              <a:rPr lang="en-US">
                <a:sym typeface="Wingdings" pitchFamily="2" charset="2"/>
              </a:rPr>
              <a:t>Chèn ảnh: Insert Picture hoặc Clip Art hoặc ScreenShot</a:t>
            </a:r>
          </a:p>
          <a:p>
            <a:pPr lvl="1"/>
            <a:r>
              <a:rPr lang="en-US">
                <a:sym typeface="Wingdings" pitchFamily="2" charset="2"/>
              </a:rPr>
              <a:t>Chèn lưu đồ: Insert SmartArt</a:t>
            </a:r>
          </a:p>
          <a:p>
            <a:pPr lvl="1"/>
            <a:r>
              <a:rPr lang="en-US">
                <a:sym typeface="Wingdings" pitchFamily="2" charset="2"/>
              </a:rPr>
              <a:t>Chèn công thức toán: Insert Equation</a:t>
            </a:r>
          </a:p>
          <a:p>
            <a:pPr lvl="1"/>
            <a:r>
              <a:rPr lang="en-US">
                <a:sym typeface="Wingdings" pitchFamily="2" charset="2"/>
              </a:rPr>
              <a:t>Chèn bảng: Insert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3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TÍNH TOÁN TRONG BẢNG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Đặt trỏ tại ô cần tính toán</a:t>
            </a:r>
          </a:p>
          <a:p>
            <a:r>
              <a:rPr lang="en-US" sz="2800"/>
              <a:t>Bấm Ctrl-F9 (hoặc vào Layout</a:t>
            </a:r>
            <a:r>
              <a:rPr lang="en-US" sz="2800">
                <a:sym typeface="Wingdings" pitchFamily="2" charset="2"/>
              </a:rPr>
              <a:t> Formular để chèn công thức)</a:t>
            </a:r>
          </a:p>
          <a:p>
            <a:r>
              <a:rPr lang="en-US" sz="2800">
                <a:sym typeface="Wingdings" pitchFamily="2" charset="2"/>
              </a:rPr>
              <a:t>Gõ công thức</a:t>
            </a:r>
          </a:p>
          <a:p>
            <a:pPr lvl="1"/>
            <a:r>
              <a:rPr lang="en-US"/>
              <a:t>Ví du: {=sum(above)}; {=max(A2:A4)}</a:t>
            </a:r>
          </a:p>
          <a:p>
            <a:pPr marL="0" indent="0">
              <a:buNone/>
            </a:pPr>
            <a:r>
              <a:rPr lang="en-US" sz="2800"/>
              <a:t>Ghi chú: - Có thể copy công thức sang ô khác và nhấn F9 để cập nhật dữ liệu (ko thay đổi địa chỉ ô khi copy)</a:t>
            </a:r>
          </a:p>
          <a:p>
            <a:pPr>
              <a:buFontTx/>
              <a:buChar char="-"/>
            </a:pPr>
            <a:r>
              <a:rPr lang="en-US" sz="2800"/>
              <a:t>Khi thay đổi dữ liệu nhấn F9 để cập nhật</a:t>
            </a:r>
          </a:p>
          <a:p>
            <a:pPr>
              <a:buFontTx/>
              <a:buChar char="-"/>
            </a:pPr>
            <a:r>
              <a:rPr lang="en-US" sz="2800"/>
              <a:t>Nhấn Alt-F9 để sửa công thức</a:t>
            </a: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41829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CHUYỂN VĂN BẢN THÀNH BẢNG VÀ NGƯỢC LẠI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Chuyển bảng thành text</a:t>
            </a:r>
          </a:p>
          <a:p>
            <a:pPr lvl="1"/>
            <a:r>
              <a:rPr lang="en-US"/>
              <a:t>Chọn bảng</a:t>
            </a:r>
            <a:r>
              <a:rPr lang="en-US">
                <a:sym typeface="Wingdings" pitchFamily="2" charset="2"/>
              </a:rPr>
              <a:t> Layout Convert to text</a:t>
            </a:r>
          </a:p>
          <a:p>
            <a:r>
              <a:rPr lang="en-US">
                <a:sym typeface="Wingdings" pitchFamily="2" charset="2"/>
              </a:rPr>
              <a:t>Chuyển text thành bảng</a:t>
            </a:r>
          </a:p>
          <a:p>
            <a:pPr lvl="1"/>
            <a:r>
              <a:rPr lang="en-US">
                <a:sym typeface="Wingdings" pitchFamily="2" charset="2"/>
              </a:rPr>
              <a:t>Chọn văn bản tab Insert Table Convert text to table</a:t>
            </a:r>
          </a:p>
          <a:p>
            <a:pPr lvl="1"/>
            <a:r>
              <a:rPr lang="en-US">
                <a:sym typeface="Wingdings" pitchFamily="2" charset="2"/>
              </a:rPr>
              <a:t>Chọn số cột (Number of column)</a:t>
            </a:r>
          </a:p>
          <a:p>
            <a:pPr lvl="1"/>
            <a:r>
              <a:rPr lang="en-US">
                <a:sym typeface="Wingdings" pitchFamily="2" charset="2"/>
              </a:rPr>
              <a:t>Chọn dấu hiệu tách: Separate text at</a:t>
            </a:r>
          </a:p>
          <a:p>
            <a:pPr lvl="2"/>
            <a:r>
              <a:rPr lang="en-US">
                <a:sym typeface="Wingdings" pitchFamily="2" charset="2"/>
              </a:rPr>
              <a:t>Paragraphs: đoạn; commas: dấu phẩy; tabs; other: chấm, khoảng cách,…</a:t>
            </a:r>
          </a:p>
          <a:p>
            <a:pPr lvl="1"/>
            <a:endParaRPr lang="en-US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3423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HỖ TRỢ XỬ LÝ TRONG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/>
              <a:t>Chức năng </a:t>
            </a:r>
            <a:r>
              <a:rPr lang="en-US" sz="3000" b="1"/>
              <a:t>Auto Correct </a:t>
            </a:r>
            <a:r>
              <a:rPr lang="en-US" sz="3000"/>
              <a:t>(tư động sửa, viết tắt)</a:t>
            </a:r>
          </a:p>
          <a:p>
            <a:pPr lvl="1"/>
            <a:r>
              <a:rPr lang="en-US" sz="3000"/>
              <a:t>File</a:t>
            </a:r>
            <a:r>
              <a:rPr lang="en-US" sz="3000">
                <a:sym typeface="Wingdings" pitchFamily="2" charset="2"/>
              </a:rPr>
              <a:t> Option proofing Autocorect options</a:t>
            </a:r>
          </a:p>
          <a:p>
            <a:r>
              <a:rPr lang="en-US" sz="3000">
                <a:sym typeface="Wingdings" pitchFamily="2" charset="2"/>
              </a:rPr>
              <a:t>Tạo một Macro-macro lưu lại các thao tác của bản</a:t>
            </a:r>
          </a:p>
          <a:p>
            <a:pPr lvl="1"/>
            <a:r>
              <a:rPr lang="en-US" sz="3000">
                <a:sym typeface="Wingdings" pitchFamily="2" charset="2"/>
              </a:rPr>
              <a:t>View Macros Recore macro</a:t>
            </a:r>
          </a:p>
          <a:p>
            <a:pPr lvl="1"/>
            <a:r>
              <a:rPr lang="en-US" sz="3000">
                <a:sym typeface="Wingdings" pitchFamily="2" charset="2"/>
              </a:rPr>
              <a:t>Gõ tên (macro name), chọn kiểu gán macro </a:t>
            </a:r>
          </a:p>
          <a:p>
            <a:pPr lvl="1"/>
            <a:r>
              <a:rPr lang="en-US" sz="3000">
                <a:sym typeface="Wingdings" pitchFamily="2" charset="2"/>
              </a:rPr>
              <a:t>Thực hiện các thao tác Macro stop</a:t>
            </a:r>
          </a:p>
          <a:p>
            <a:pPr lvl="1"/>
            <a:r>
              <a:rPr lang="en-US" sz="3000">
                <a:sym typeface="Wingdings" pitchFamily="2" charset="2"/>
              </a:rPr>
              <a:t>Thực hiện macro: chọn nút hoặc phím đã gán </a:t>
            </a:r>
          </a:p>
          <a:p>
            <a:pPr lvl="1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79088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TÌM KIẾM VÀ THAY THẾ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Tab Home</a:t>
            </a:r>
            <a:r>
              <a:rPr lang="en-US" sz="2800">
                <a:sym typeface="Wingdings" pitchFamily="2" charset="2"/>
              </a:rPr>
              <a:t> find hoặc replace</a:t>
            </a:r>
          </a:p>
          <a:p>
            <a:r>
              <a:rPr lang="en-US" sz="2800">
                <a:sym typeface="Wingdings" pitchFamily="2" charset="2"/>
              </a:rPr>
              <a:t>Thay thế:</a:t>
            </a:r>
          </a:p>
          <a:p>
            <a:pPr lvl="1"/>
            <a:r>
              <a:rPr lang="en-US">
                <a:sym typeface="Wingdings" pitchFamily="2" charset="2"/>
              </a:rPr>
              <a:t>Nhập từ cần thay vào mục Find what</a:t>
            </a:r>
          </a:p>
          <a:p>
            <a:pPr lvl="1"/>
            <a:r>
              <a:rPr lang="en-US">
                <a:sym typeface="Wingdings" pitchFamily="2" charset="2"/>
              </a:rPr>
              <a:t>Nhập từ cần thay vào mục Replace with hoặc</a:t>
            </a:r>
          </a:p>
          <a:p>
            <a:pPr lvl="1"/>
            <a:r>
              <a:rPr lang="en-US">
                <a:sym typeface="Wingdings" pitchFamily="2" charset="2"/>
              </a:rPr>
              <a:t>Thay thế định dạng: chọn nút More Format</a:t>
            </a:r>
          </a:p>
          <a:p>
            <a:pPr lvl="1"/>
            <a:r>
              <a:rPr lang="en-US">
                <a:sym typeface="Wingdings" pitchFamily="2" charset="2"/>
              </a:rPr>
              <a:t>Thay thế kí tự đặc biêt: chọn nút specal</a:t>
            </a:r>
          </a:p>
          <a:p>
            <a:pPr marL="457200" lvl="1" indent="0">
              <a:buNone/>
            </a:pPr>
            <a:r>
              <a:rPr lang="en-US">
                <a:sym typeface="Wingdings" pitchFamily="2" charset="2"/>
              </a:rPr>
              <a:t>Ví dụ: thay thế ký tự Shift-Enter (line break) bằng kí tự Enter (xuống dòng): chọn mục find what: line breack (^l); reaplace with: paragraph mark (^p)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2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kern="0">
                <a:latin typeface="+mn-lt"/>
                <a:cs typeface="+mn-cs"/>
              </a:rPr>
              <a:t>Định dạng kiểu: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kern="0">
                <a:latin typeface="+mn-lt"/>
                <a:cs typeface="+mn-cs"/>
              </a:rPr>
              <a:t>Sử dụng kiểu: chọn văn bản</a:t>
            </a:r>
            <a:r>
              <a:rPr lang="en-US" sz="3200" kern="0">
                <a:latin typeface="+mn-lt"/>
                <a:cs typeface="+mn-cs"/>
                <a:sym typeface="Wingdings" pitchFamily="2" charset="2"/>
              </a:rPr>
              <a:t> tab Home chọn kiểu trong nhóm style.</a:t>
            </a:r>
            <a:endParaRPr lang="en-US" sz="3200" kern="0"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kern="0">
                <a:latin typeface="+mn-lt"/>
                <a:cs typeface="+mn-cs"/>
              </a:rPr>
              <a:t>Sửa: Tab Home</a:t>
            </a:r>
            <a:r>
              <a:rPr lang="en-US" sz="3200" kern="0">
                <a:latin typeface="+mn-lt"/>
                <a:cs typeface="+mn-cs"/>
                <a:sym typeface="Wingdings" pitchFamily="2" charset="2"/>
              </a:rPr>
              <a:t> click chuột phải kiểu trong nhóm style modify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kern="0">
                <a:latin typeface="+mn-lt"/>
                <a:cs typeface="+mn-cs"/>
                <a:sym typeface="Wingdings" pitchFamily="2" charset="2"/>
              </a:rPr>
              <a:t>Hiển thị thêm kiểu: click vào nút mở rộng kiểu chọn magnage style Recommend chọn kiểu chọn show</a:t>
            </a:r>
            <a:endParaRPr lang="en-US" sz="3200" ker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b="1" kern="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ĐỊNH DẠNG KIỂU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kern="0">
                <a:latin typeface="+mn-lt"/>
                <a:cs typeface="+mn-cs"/>
              </a:rPr>
              <a:t>Chọn </a:t>
            </a:r>
            <a:r>
              <a:rPr lang="en-US" sz="3200" kern="0" dirty="0" err="1">
                <a:latin typeface="+mn-lt"/>
                <a:cs typeface="+mn-cs"/>
              </a:rPr>
              <a:t>kiểu</a:t>
            </a:r>
            <a:r>
              <a:rPr lang="en-US" sz="3200" kern="0" dirty="0">
                <a:latin typeface="+mn-lt"/>
                <a:cs typeface="+mn-cs"/>
              </a:rPr>
              <a:t> </a:t>
            </a:r>
            <a:r>
              <a:rPr lang="en-US" sz="3200" kern="0" dirty="0" err="1">
                <a:latin typeface="+mn-lt"/>
                <a:cs typeface="+mn-cs"/>
              </a:rPr>
              <a:t>cho</a:t>
            </a:r>
            <a:r>
              <a:rPr lang="en-US" sz="3200" kern="0" dirty="0">
                <a:latin typeface="+mn-lt"/>
                <a:cs typeface="+mn-cs"/>
              </a:rPr>
              <a:t> </a:t>
            </a:r>
            <a:r>
              <a:rPr lang="en-US" sz="3200" kern="0" dirty="0" err="1">
                <a:latin typeface="+mn-lt"/>
                <a:cs typeface="+mn-cs"/>
              </a:rPr>
              <a:t>các</a:t>
            </a:r>
            <a:r>
              <a:rPr lang="en-US" sz="3200" kern="0" dirty="0">
                <a:latin typeface="+mn-lt"/>
                <a:cs typeface="+mn-cs"/>
              </a:rPr>
              <a:t> </a:t>
            </a:r>
            <a:r>
              <a:rPr lang="en-US" sz="3200" kern="0" err="1">
                <a:latin typeface="+mn-lt"/>
                <a:cs typeface="+mn-cs"/>
              </a:rPr>
              <a:t>đề</a:t>
            </a:r>
            <a:r>
              <a:rPr lang="en-US" sz="3200" kern="0">
                <a:latin typeface="+mn-lt"/>
                <a:cs typeface="+mn-cs"/>
              </a:rPr>
              <a:t> mục là Heading1</a:t>
            </a:r>
            <a:r>
              <a:rPr lang="en-US" sz="3200" kern="0" dirty="0">
                <a:latin typeface="+mn-lt"/>
                <a:cs typeface="+mn-cs"/>
              </a:rPr>
              <a:t>, </a:t>
            </a:r>
            <a:r>
              <a:rPr lang="en-US" sz="3200" kern="0">
                <a:latin typeface="+mn-lt"/>
                <a:cs typeface="+mn-cs"/>
              </a:rPr>
              <a:t>Heading2,…</a:t>
            </a:r>
            <a:endParaRPr lang="en-US" sz="3200" kern="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kern="0" dirty="0" err="1">
                <a:latin typeface="+mn-lt"/>
                <a:cs typeface="+mn-cs"/>
              </a:rPr>
              <a:t>Vào</a:t>
            </a:r>
            <a:r>
              <a:rPr lang="en-US" sz="3200" kern="0" dirty="0">
                <a:latin typeface="+mn-lt"/>
                <a:cs typeface="+mn-cs"/>
              </a:rPr>
              <a:t> tab References </a:t>
            </a:r>
            <a:r>
              <a:rPr lang="en-US" sz="3200" kern="0" dirty="0"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US" sz="3200" kern="0" dirty="0" err="1">
                <a:latin typeface="+mn-lt"/>
                <a:cs typeface="+mn-cs"/>
                <a:sym typeface="Wingdings" pitchFamily="2" charset="2"/>
              </a:rPr>
              <a:t>Chọn</a:t>
            </a:r>
            <a:r>
              <a:rPr lang="en-US" sz="3200" kern="0" dirty="0">
                <a:latin typeface="+mn-lt"/>
                <a:cs typeface="+mn-cs"/>
                <a:sym typeface="Wingdings" pitchFamily="2" charset="2"/>
              </a:rPr>
              <a:t> Table </a:t>
            </a:r>
            <a:r>
              <a:rPr lang="en-US" sz="3200" kern="0">
                <a:latin typeface="+mn-lt"/>
                <a:cs typeface="+mn-cs"/>
                <a:sym typeface="Wingdings" pitchFamily="2" charset="2"/>
              </a:rPr>
              <a:t>of contents </a:t>
            </a:r>
            <a:r>
              <a:rPr lang="en-US" sz="3200" kern="0" dirty="0"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US" sz="3200" kern="0" dirty="0" err="1">
                <a:latin typeface="+mn-lt"/>
                <a:cs typeface="+mn-cs"/>
                <a:sym typeface="Wingdings" pitchFamily="2" charset="2"/>
              </a:rPr>
              <a:t>chọn</a:t>
            </a:r>
            <a:r>
              <a:rPr lang="en-US" sz="3200" kern="0" dirty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3200" kern="0" dirty="0" err="1">
                <a:latin typeface="+mn-lt"/>
                <a:cs typeface="+mn-cs"/>
                <a:sym typeface="Wingdings" pitchFamily="2" charset="2"/>
              </a:rPr>
              <a:t>kiểu</a:t>
            </a:r>
            <a:r>
              <a:rPr lang="en-US" sz="3200" kern="0" dirty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3200" kern="0" err="1">
                <a:latin typeface="+mn-lt"/>
                <a:cs typeface="+mn-cs"/>
                <a:sym typeface="Wingdings" pitchFamily="2" charset="2"/>
              </a:rPr>
              <a:t>thích</a:t>
            </a:r>
            <a:r>
              <a:rPr lang="en-US" sz="3200" kern="0">
                <a:latin typeface="+mn-lt"/>
                <a:cs typeface="+mn-cs"/>
                <a:sym typeface="Wingdings" pitchFamily="2" charset="2"/>
              </a:rPr>
              <a:t> hợp</a:t>
            </a:r>
          </a:p>
          <a:p>
            <a:pPr lvl="1" indent="-4572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kern="0">
                <a:latin typeface="+mn-lt"/>
                <a:cs typeface="+mn-cs"/>
                <a:sym typeface="Wingdings" pitchFamily="2" charset="2"/>
              </a:rPr>
              <a:t>Sửa định dạng mục lục: </a:t>
            </a:r>
            <a:r>
              <a:rPr lang="en-US" sz="3200" kern="0">
                <a:sym typeface="Wingdings" pitchFamily="2" charset="2"/>
              </a:rPr>
              <a:t>Table of contents Insert Table of contents Modify chọn Toc 1 (level 1) Modify</a:t>
            </a:r>
          </a:p>
          <a:p>
            <a:pPr lvl="1" indent="-4572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kern="0">
                <a:latin typeface="+mn-lt"/>
                <a:cs typeface="+mn-cs"/>
                <a:sym typeface="Wingdings" pitchFamily="2" charset="2"/>
              </a:rPr>
              <a:t>Cập nhật: vào tab References Aupdate Table</a:t>
            </a:r>
            <a:endParaRPr lang="en-US" sz="3200" kern="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b="1" kern="0" dirty="0">
              <a:solidFill>
                <a:srgbClr val="0000CC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b="1" kern="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/>
              <a:t>TẠO MỤC LỤC TỰ ĐỘNG</a:t>
            </a:r>
          </a:p>
        </p:txBody>
      </p:sp>
    </p:spTree>
    <p:extLst>
      <p:ext uri="{BB962C8B-B14F-4D97-AF65-F5344CB8AC3E}">
        <p14:creationId xmlns:p14="http://schemas.microsoft.com/office/powerpoint/2010/main" val="3918603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TRỘN THƯ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Chuẩn bị: </a:t>
            </a:r>
          </a:p>
          <a:p>
            <a:pPr lvl="1"/>
            <a:r>
              <a:rPr lang="en-US"/>
              <a:t>Tệp dữ liệu: bảng trong word (ko để trống phần trên bảng) hoặc tệp excel (bảng bắt đầu từ ô A1)</a:t>
            </a:r>
          </a:p>
          <a:p>
            <a:pPr lvl="1"/>
            <a:r>
              <a:rPr lang="en-US"/>
              <a:t>Tệp tài liệu chính: </a:t>
            </a:r>
            <a:r>
              <a:rPr lang="vi-VN"/>
              <a:t>văn bản mẫu đã được trình bày hoàn chỉnh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TRỘN THƯ (CÁC BƯỚC THỰC HIỆN)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24000"/>
            <a:ext cx="8229600" cy="4602163"/>
          </a:xfrm>
        </p:spPr>
        <p:txBody>
          <a:bodyPr/>
          <a:lstStyle/>
          <a:p>
            <a:pPr lvl="1"/>
            <a:r>
              <a:rPr lang="en-US" sz="2700"/>
              <a:t>Chọn tab Mailings</a:t>
            </a:r>
            <a:r>
              <a:rPr lang="en-US" sz="2700">
                <a:sym typeface="Wingdings" pitchFamily="2" charset="2"/>
              </a:rPr>
              <a:t> </a:t>
            </a:r>
            <a:r>
              <a:rPr lang="en-US" sz="2700"/>
              <a:t>Start Mail Merge</a:t>
            </a:r>
            <a:r>
              <a:rPr lang="en-US" sz="2700">
                <a:sym typeface="Wingdings" pitchFamily="2" charset="2"/>
              </a:rPr>
              <a:t> </a:t>
            </a:r>
            <a:r>
              <a:rPr lang="en-US" sz="2700" b="1"/>
              <a:t>Step by Step Mail Merge Wizard </a:t>
            </a:r>
          </a:p>
          <a:p>
            <a:pPr lvl="1"/>
            <a:r>
              <a:rPr lang="en-US" sz="2700"/>
              <a:t>Chọn letters</a:t>
            </a:r>
            <a:r>
              <a:rPr lang="en-US" sz="2700">
                <a:sym typeface="Wingdings" pitchFamily="2" charset="2"/>
              </a:rPr>
              <a:t> Next</a:t>
            </a:r>
          </a:p>
          <a:p>
            <a:pPr lvl="1"/>
            <a:r>
              <a:rPr lang="en-US" sz="2700"/>
              <a:t>Use the current document </a:t>
            </a:r>
            <a:r>
              <a:rPr lang="en-US" sz="2700">
                <a:sym typeface="Wingdings" pitchFamily="2" charset="2"/>
              </a:rPr>
              <a:t> Next</a:t>
            </a:r>
          </a:p>
          <a:p>
            <a:pPr lvl="1"/>
            <a:r>
              <a:rPr lang="en-US" sz="2700">
                <a:sym typeface="Wingdings" pitchFamily="2" charset="2"/>
              </a:rPr>
              <a:t>Chọn Use existing list Browse… chọn tệp chứa bảng danh sách Next</a:t>
            </a:r>
          </a:p>
          <a:p>
            <a:pPr lvl="1"/>
            <a:r>
              <a:rPr lang="en-US" sz="2700">
                <a:sym typeface="Wingdings" pitchFamily="2" charset="2"/>
              </a:rPr>
              <a:t>Đặt trỏ tại vị trí cần chèn More items chọn trường phù hợp chèn vào Next</a:t>
            </a:r>
          </a:p>
          <a:p>
            <a:pPr lvl="1"/>
            <a:r>
              <a:rPr lang="en-US" sz="2700">
                <a:sym typeface="Wingdings" pitchFamily="2" charset="2"/>
              </a:rPr>
              <a:t>Bấm nút &gt;&gt; để xem trước Next</a:t>
            </a:r>
          </a:p>
          <a:p>
            <a:pPr lvl="1"/>
            <a:r>
              <a:rPr lang="en-US" sz="2700">
                <a:sym typeface="Wingdings" pitchFamily="2" charset="2"/>
              </a:rPr>
              <a:t>Chọn Print để in, chọn Edit để hiển thị toàn bộ thư</a:t>
            </a:r>
          </a:p>
          <a:p>
            <a:pPr lvl="1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917539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PHÍM TẮT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/>
              <a:t>Nhấn phím Alt để hiển thị các phím tắt (Alt-…)</a:t>
            </a:r>
          </a:p>
          <a:p>
            <a:r>
              <a:rPr lang="en-US"/>
              <a:t>Bấm Alt + phím tắt của tab</a:t>
            </a:r>
            <a:r>
              <a:rPr lang="en-US">
                <a:sym typeface="Wingdings" pitchFamily="2" charset="2"/>
              </a:rPr>
              <a:t> hiển thị phím tắt các nút lệnh.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CÀI ĐẶT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61498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MẸO KHI SỬ DỤNG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Chức năng nén ảnh và lưu ảnh:</a:t>
            </a:r>
          </a:p>
          <a:p>
            <a:pPr lvl="1"/>
            <a:r>
              <a:rPr lang="en-US"/>
              <a:t>Nén ảnh: Chọn ảnh</a:t>
            </a:r>
            <a:r>
              <a:rPr lang="en-US">
                <a:sym typeface="Wingdings" pitchFamily="2" charset="2"/>
              </a:rPr>
              <a:t> format  compress picture</a:t>
            </a:r>
          </a:p>
          <a:p>
            <a:pPr lvl="1"/>
            <a:r>
              <a:rPr lang="en-US">
                <a:sym typeface="Wingdings" pitchFamily="2" charset="2"/>
              </a:rPr>
              <a:t>Lưu ảnh: click chuột phải vào ảnh save as picture.</a:t>
            </a:r>
          </a:p>
          <a:p>
            <a:r>
              <a:rPr lang="en-US">
                <a:sym typeface="Wingdings" pitchFamily="2" charset="2"/>
              </a:rPr>
              <a:t>Thêm tab, nhóm mới</a:t>
            </a:r>
          </a:p>
          <a:p>
            <a:pPr lvl="1"/>
            <a:r>
              <a:rPr lang="en-US">
                <a:sym typeface="Wingdings" pitchFamily="2" charset="2"/>
              </a:rPr>
              <a:t>Click chuột phải vào thanh công cụ Custuomize the Ribbon</a:t>
            </a:r>
          </a:p>
          <a:p>
            <a:pPr lvl="1"/>
            <a:r>
              <a:rPr lang="en-US">
                <a:sym typeface="Wingdings" pitchFamily="2" charset="2"/>
              </a:rPr>
              <a:t>Chọn New tab, New group</a:t>
            </a:r>
          </a:p>
          <a:p>
            <a:pPr lvl="1"/>
            <a:r>
              <a:rPr lang="en-US">
                <a:sym typeface="Wingdings" pitchFamily="2" charset="2"/>
              </a:rPr>
              <a:t>Thêm các lệnh hay dùng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80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MẸO KHI SỬ DỤNG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Sử dụng công cụ tính toán Tools Caculate:</a:t>
            </a:r>
          </a:p>
          <a:p>
            <a:pPr lvl="1"/>
            <a:r>
              <a:rPr lang="en-US"/>
              <a:t>Click chuột phải vào Ribbon</a:t>
            </a:r>
            <a:r>
              <a:rPr lang="en-US">
                <a:sym typeface="Wingdings" pitchFamily="2" charset="2"/>
              </a:rPr>
              <a:t> Customize the ribbon chọn Choose command form (All commands) Chọn </a:t>
            </a:r>
            <a:r>
              <a:rPr lang="en-US"/>
              <a:t>Tools Caculate  rồi Add vào Tab (nhóm mới)</a:t>
            </a:r>
          </a:p>
          <a:p>
            <a:pPr lvl="1"/>
            <a:r>
              <a:rPr lang="en-US"/>
              <a:t>Sử dụng: gõ công thức</a:t>
            </a:r>
            <a:r>
              <a:rPr lang="en-US">
                <a:sym typeface="Wingdings" pitchFamily="2" charset="2"/>
              </a:rPr>
              <a:t> chọn </a:t>
            </a:r>
            <a:r>
              <a:rPr lang="en-US"/>
              <a:t>Tools Caculate </a:t>
            </a:r>
          </a:p>
        </p:txBody>
      </p:sp>
    </p:spTree>
    <p:extLst>
      <p:ext uri="{BB962C8B-B14F-4D97-AF65-F5344CB8AC3E}">
        <p14:creationId xmlns:p14="http://schemas.microsoft.com/office/powerpoint/2010/main" val="1890570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MẸO KHI SỬ DỤNG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/>
              <a:t>T</a:t>
            </a:r>
            <a:r>
              <a:rPr lang="vi-VN"/>
              <a:t>ránh in văn bản ngoài ý muốn</a:t>
            </a:r>
            <a:r>
              <a:rPr lang="en-US"/>
              <a:t>:</a:t>
            </a:r>
          </a:p>
          <a:p>
            <a:pPr lvl="1"/>
            <a:r>
              <a:rPr lang="en-US"/>
              <a:t>File</a:t>
            </a:r>
            <a:r>
              <a:rPr lang="en-US">
                <a:sym typeface="Wingdings" pitchFamily="2" charset="2"/>
              </a:rPr>
              <a:t> options trust center trust center settings…chọn privatcy optionschọn warm before printing,…</a:t>
            </a:r>
          </a:p>
          <a:p>
            <a:r>
              <a:rPr lang="en-US">
                <a:sym typeface="Wingdings" pitchFamily="2" charset="2"/>
              </a:rPr>
              <a:t>Ẩn văn bản: Chọn phần văn bản mở cửa sổ font hidden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2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MẸO KHI SỬ DỤNG WORD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/>
              <a:t>Tạo bảng bằng phím:gõ liên tiếp các ký tự + và –</a:t>
            </a:r>
          </a:p>
          <a:p>
            <a:pPr lvl="1"/>
            <a:r>
              <a:rPr lang="en-US"/>
              <a:t>Ví dụ: +-+-+-+ tạo ra bảng 3 cột</a:t>
            </a:r>
          </a:p>
          <a:p>
            <a:r>
              <a:rPr lang="vi-VN"/>
              <a:t>Tạo đường kẻ</a:t>
            </a:r>
            <a:r>
              <a:rPr lang="en-US"/>
              <a:t> bằng phím:</a:t>
            </a:r>
          </a:p>
          <a:p>
            <a:pPr lvl="1"/>
            <a:r>
              <a:rPr lang="en-US"/>
              <a:t>Gõ liên tiếp 3 kí tự: -,=, *, #,~  sẽ tạo ra đường tương ứng</a:t>
            </a:r>
          </a:p>
          <a:p>
            <a:pPr marL="457200" lvl="1" indent="0">
              <a:buNone/>
            </a:pPr>
            <a:r>
              <a:rPr lang="en-US"/>
              <a:t>Ví dụ: gõ === tạo đường nét đôi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6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ẤN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File</a:t>
            </a:r>
            <a:r>
              <a:rPr lang="en-US">
                <a:sym typeface="Wingdings" pitchFamily="2" charset="2"/>
              </a:rPr>
              <a:t> print</a:t>
            </a:r>
          </a:p>
          <a:p>
            <a:pPr lvl="1"/>
            <a:r>
              <a:rPr lang="en-US">
                <a:sym typeface="Wingdings" pitchFamily="2" charset="2"/>
              </a:rPr>
              <a:t>Chọn nút print để in</a:t>
            </a:r>
          </a:p>
          <a:p>
            <a:pPr lvl="1"/>
            <a:r>
              <a:rPr lang="en-US">
                <a:sym typeface="Wingdings" pitchFamily="2" charset="2"/>
              </a:rPr>
              <a:t>Copies: số bản in</a:t>
            </a:r>
          </a:p>
          <a:p>
            <a:pPr lvl="1"/>
            <a:r>
              <a:rPr lang="en-US">
                <a:sym typeface="Wingdings" pitchFamily="2" charset="2"/>
              </a:rPr>
              <a:t>Printer: chọn máy in</a:t>
            </a:r>
          </a:p>
          <a:p>
            <a:pPr lvl="1"/>
            <a:r>
              <a:rPr lang="en-US">
                <a:sym typeface="Wingdings" pitchFamily="2" charset="2"/>
              </a:rPr>
              <a:t>Settings: các lựa chọn khi in</a:t>
            </a:r>
          </a:p>
          <a:p>
            <a:pPr marL="457200" lvl="1" indent="0">
              <a:buNone/>
            </a:pPr>
            <a:endParaRPr lang="en-US">
              <a:sym typeface="Wingdings" pitchFamily="2" charset="2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8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7863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/>
              <a:t>Lê Minh Chung</a:t>
            </a:r>
          </a:p>
          <a:p>
            <a:pPr algn="ctr"/>
            <a:r>
              <a:rPr lang="en-US" sz="5400"/>
              <a:t>Phòng QLCL-CNTT Sở GD</a:t>
            </a:r>
          </a:p>
          <a:p>
            <a:pPr algn="ctr"/>
            <a:r>
              <a:rPr lang="en-US" sz="5400"/>
              <a:t>0913.866.377</a:t>
            </a:r>
          </a:p>
          <a:p>
            <a:pPr algn="ctr"/>
            <a:r>
              <a:rPr lang="en-US" sz="5400"/>
              <a:t>leminhchung@quangtri.edu.vn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CÀI ĐẶT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CÀI ĐẶT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638800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NHẬP KEY VÀ KÍCH HOẠT SẢN PHẨM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3000" i="1"/>
              <a:t>Yêu cầu</a:t>
            </a:r>
            <a:r>
              <a:rPr lang="en-US" sz="3000"/>
              <a:t> : </a:t>
            </a:r>
            <a:r>
              <a:rPr lang="en-US" sz="3000" b="1"/>
              <a:t>Máy tính phải được kết nối Internet</a:t>
            </a:r>
            <a:r>
              <a:rPr lang="en-US" sz="3000"/>
              <a:t> để Active Online</a:t>
            </a:r>
            <a:endParaRPr lang="vi-VN" sz="3000"/>
          </a:p>
          <a:p>
            <a:r>
              <a:rPr lang="en-US" sz="3000"/>
              <a:t>Chạy một trong các ứng dụng của bộ Office 2010 : Start</a:t>
            </a:r>
            <a:r>
              <a:rPr lang="en-US" sz="3000">
                <a:sym typeface="Wingdings" pitchFamily="2" charset="2"/>
              </a:rPr>
              <a:t> All programs Microsoft offices</a:t>
            </a:r>
            <a:r>
              <a:rPr lang="en-US" sz="3000" b="1"/>
              <a:t>Word 2010</a:t>
            </a:r>
            <a:endParaRPr lang="vi-VN" sz="3000"/>
          </a:p>
          <a:p>
            <a:r>
              <a:rPr lang="en-US" sz="3000"/>
              <a:t>Vào </a:t>
            </a:r>
            <a:r>
              <a:rPr lang="en-US" sz="3000" b="1"/>
              <a:t>File</a:t>
            </a:r>
            <a:r>
              <a:rPr lang="en-US" sz="3000"/>
              <a:t> -&gt; </a:t>
            </a:r>
            <a:r>
              <a:rPr lang="en-US" sz="3000" b="1"/>
              <a:t>Help</a:t>
            </a:r>
            <a:r>
              <a:rPr lang="en-US" sz="3000"/>
              <a:t> chọn</a:t>
            </a:r>
            <a:r>
              <a:rPr lang="en-US" sz="3000" b="1"/>
              <a:t> Change Product Key</a:t>
            </a:r>
            <a:endParaRPr lang="vi-VN" sz="3000"/>
          </a:p>
          <a:p>
            <a:r>
              <a:rPr lang="en-US" sz="3000"/>
              <a:t>Nhập key được cung cấp theo sản phẩm, chọn </a:t>
            </a:r>
            <a:r>
              <a:rPr lang="en-US" sz="3000" b="1"/>
              <a:t>Continue</a:t>
            </a:r>
            <a:r>
              <a:rPr lang="en-US" sz="3000" b="1">
                <a:sym typeface="Wingdings" pitchFamily="2" charset="2"/>
              </a:rPr>
              <a:t> Install now</a:t>
            </a:r>
          </a:p>
          <a:p>
            <a:r>
              <a:rPr lang="en-US" sz="3000"/>
              <a:t>Kết thúc quá trình cấu hình sản phẩm chọn </a:t>
            </a:r>
            <a:r>
              <a:rPr lang="en-US" sz="3000" b="1"/>
              <a:t>Close</a:t>
            </a:r>
          </a:p>
          <a:p>
            <a:r>
              <a:rPr lang="en-US" sz="3000"/>
              <a:t>Đóng phần mềm, mở lên lại để kiểm tra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HÌNH ẢNH KÍCH HOẠT SP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8483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1 - &amp;quot;CHUẨN BỊ&amp;quot;&quot;/&gt;&lt;property id=&quot;20307&quot; value=&quot;282&quot;/&gt;&lt;/object&gt;&lt;object type=&quot;3&quot; unique_id=&quot;10004&quot;&gt;&lt;property id=&quot;20148&quot; value=&quot;5&quot;/&gt;&lt;property id=&quot;20300&quot; value=&quot;Slide 22 - &amp;quot;CHUẨN BỊ&amp;quot;&quot;/&gt;&lt;property id=&quot;20307&quot; value=&quot;283&quot;/&gt;&lt;/object&gt;&lt;object type=&quot;3&quot; unique_id=&quot;10010&quot;&gt;&lt;property id=&quot;20148&quot; value=&quot;5&quot;/&gt;&lt;property id=&quot;20300&quot; value=&quot;Slide 29 - &amp;quot;ĐỊNH DẠNG TAB&amp;quot;&quot;/&gt;&lt;property id=&quot;20307&quot; value=&quot;261&quot;/&gt;&lt;/object&gt;&lt;object type=&quot;3&quot; unique_id=&quot;10017&quot;&gt;&lt;property id=&quot;20148&quot; value=&quot;5&quot;/&gt;&lt;property id=&quot;20300&quot; value=&quot;Slide 33 - &amp;quot;TẠO TIÊU ĐỀ TRÊN VÀ DƯỚI (HEADER AND FOOTER) CHO VĂN BẢN &amp;quot;&quot;/&gt;&lt;property id=&quot;20307&quot; value=&quot;269&quot;/&gt;&lt;/object&gt;&lt;object type=&quot;3&quot; unique_id=&quot;10018&quot;&gt;&lt;property id=&quot;20148&quot; value=&quot;5&quot;/&gt;&lt;property id=&quot;20300&quot; value=&quot;Slide 34 - &amp;quot;TẠO TIÊU ĐỀ TRÊN VÀ DƯỚI (HEADER AND FOOTER) CHO VĂN BẢN &amp;quot;&quot;/&gt;&lt;property id=&quot;20307&quot; value=&quot;270&quot;/&gt;&lt;/object&gt;&lt;object type=&quot;3&quot; unique_id=&quot;10020&quot;&gt;&lt;property id=&quot;20148&quot; value=&quot;5&quot;/&gt;&lt;property id=&quot;20300&quot; value=&quot;Slide 44 - &amp;quot;ĐỊNH DẠNG KIỂU&amp;quot;&quot;/&gt;&lt;property id=&quot;20307&quot; value=&quot;284&quot;/&gt;&lt;/object&gt;&lt;object type=&quot;3&quot; unique_id=&quot;10029&quot;&gt;&lt;property id=&quot;20148&quot; value=&quot;5&quot;/&gt;&lt;property id=&quot;20300&quot; value=&quot;Slide 54&quot;/&gt;&lt;property id=&quot;20307&quot; value=&quot;280&quot;/&gt;&lt;/object&gt;&lt;object type=&quot;3&quot; unique_id=&quot;10151&quot;&gt;&lt;property id=&quot;20148&quot; value=&quot;5&quot;/&gt;&lt;property id=&quot;20300&quot; value=&quot;Slide 3 - &amp;quot;HƯỚNG DẪN CÀI ĐẶT &amp;quot;&quot;/&gt;&lt;property id=&quot;20307&quot; value=&quot;285&quot;/&gt;&lt;/object&gt;&lt;object type=&quot;3&quot; unique_id=&quot;10276&quot;&gt;&lt;property id=&quot;20148&quot; value=&quot;5&quot;/&gt;&lt;property id=&quot;20300&quot; value=&quot;Slide 1&quot;/&gt;&lt;property id=&quot;20307&quot; value=&quot;286&quot;/&gt;&lt;/object&gt;&lt;object type=&quot;3&quot; unique_id=&quot;10725&quot;&gt;&lt;property id=&quot;20148&quot; value=&quot;5&quot;/&gt;&lt;property id=&quot;20300&quot; value=&quot;Slide 2 - &amp;quot;YÊU CẦU CẤU HÌNH CÀI ĐẶT&amp;quot;&quot;/&gt;&lt;property id=&quot;20307&quot; value=&quot;288&quot;/&gt;&lt;/object&gt;&lt;object type=&quot;3&quot; unique_id=&quot;10726&quot;&gt;&lt;property id=&quot;20148&quot; value=&quot;5&quot;/&gt;&lt;property id=&quot;20300&quot; value=&quot;Slide 4 - &amp;quot;MỘT SỐ HÌNH ẢNH CÀI ĐẶT&amp;quot;&quot;/&gt;&lt;property id=&quot;20307&quot; value=&quot;287&quot;/&gt;&lt;/object&gt;&lt;object type=&quot;3&quot; unique_id=&quot;11373&quot;&gt;&lt;property id=&quot;20148&quot; value=&quot;5&quot;/&gt;&lt;property id=&quot;20300&quot; value=&quot;Slide 5 - &amp;quot;MỘT SỐ HÌNH ẢNH CÀI ĐẶT&amp;quot;&quot;/&gt;&lt;property id=&quot;20307&quot; value=&quot;289&quot;/&gt;&lt;/object&gt;&lt;object type=&quot;3&quot; unique_id=&quot;11374&quot;&gt;&lt;property id=&quot;20148&quot; value=&quot;5&quot;/&gt;&lt;property id=&quot;20300&quot; value=&quot;Slide 6 - &amp;quot;MỘT SỐ HÌNH ẢNH CÀI ĐẶT&amp;quot;&quot;/&gt;&lt;property id=&quot;20307&quot; value=&quot;290&quot;/&gt;&lt;/object&gt;&lt;object type=&quot;3&quot; unique_id=&quot;11561&quot;&gt;&lt;property id=&quot;20148&quot; value=&quot;5&quot;/&gt;&lt;property id=&quot;20300&quot; value=&quot;Slide 8 - &amp;quot;NHẬP KEY VÀ KÍCH HOẠT SẢN PHẨM&amp;quot;&quot;/&gt;&lt;property id=&quot;20307&quot; value=&quot;292&quot;/&gt;&lt;/object&gt;&lt;object type=&quot;3&quot; unique_id=&quot;12360&quot;&gt;&lt;property id=&quot;20148&quot; value=&quot;5&quot;/&gt;&lt;property id=&quot;20300&quot; value=&quot;Slide 7 - &amp;quot;MỘT SỐ HÌNH ẢNH CÀI ĐẶT&amp;quot;&quot;/&gt;&lt;property id=&quot;20307&quot; value=&quot;297&quot;/&gt;&lt;/object&gt;&lt;object type=&quot;3&quot; unique_id=&quot;12361&quot;&gt;&lt;property id=&quot;20148&quot; value=&quot;5&quot;/&gt;&lt;property id=&quot;20300&quot; value=&quot;Slide 9 - &amp;quot;MỘT SỐ HÌNH ẢNH KÍCH HOẠT SP&amp;quot;&quot;/&gt;&lt;property id=&quot;20307&quot; value=&quot;293&quot;/&gt;&lt;/object&gt;&lt;object type=&quot;3&quot; unique_id=&quot;12362&quot;&gt;&lt;property id=&quot;20148&quot; value=&quot;5&quot;/&gt;&lt;property id=&quot;20300&quot; value=&quot;Slide 10 - &amp;quot;MỘT SỐ HÌNH ẢNH KÍCH HOẠT SP&amp;quot;&quot;/&gt;&lt;property id=&quot;20307&quot; value=&quot;298&quot;/&gt;&lt;/object&gt;&lt;object type=&quot;3&quot; unique_id=&quot;12363&quot;&gt;&lt;property id=&quot;20148&quot; value=&quot;5&quot;/&gt;&lt;property id=&quot;20300&quot; value=&quot;Slide 11 - &amp;quot;MỘT SỐ HÌNH ẢNH KÍCH HOẠT SP&amp;quot;&quot;/&gt;&lt;property id=&quot;20307&quot; value=&quot;299&quot;/&gt;&lt;/object&gt;&lt;object type=&quot;3&quot; unique_id=&quot;12364&quot;&gt;&lt;property id=&quot;20148&quot; value=&quot;5&quot;/&gt;&lt;property id=&quot;20300&quot; value=&quot;Slide 12 - &amp;quot;MỘT SỐ HÌNH ẢNH KÍCH HOẠT SP&amp;quot;&quot;/&gt;&lt;property id=&quot;20307&quot; value=&quot;300&quot;/&gt;&lt;/object&gt;&lt;object type=&quot;3&quot; unique_id=&quot;12365&quot;&gt;&lt;property id=&quot;20148&quot; value=&quot;5&quot;/&gt;&lt;property id=&quot;20300&quot; value=&quot;Slide 13 - &amp;quot;MỘT SỐ HÌNH ẢNH KÍCH HOẠT SP&amp;quot;&quot;/&gt;&lt;property id=&quot;20307&quot; value=&quot;301&quot;/&gt;&lt;/object&gt;&lt;object type=&quot;3&quot; unique_id=&quot;12496&quot;&gt;&lt;property id=&quot;20148&quot; value=&quot;5&quot;/&gt;&lt;property id=&quot;20300&quot; value=&quot;Slide 14 - &amp;quot;MỘT SỐ HÌNH ẢNH KÍCH HOẠT SP&amp;quot;&quot;/&gt;&lt;property id=&quot;20307&quot; value=&quot;302&quot;/&gt;&lt;/object&gt;&lt;object type=&quot;3&quot; unique_id=&quot;12630&quot;&gt;&lt;property id=&quot;20148&quot; value=&quot;5&quot;/&gt;&lt;property id=&quot;20300&quot; value=&quot;Slide 16 - &amp;quot;NHỮNG ĐIẾM MỚI TRONG WORD 2010&amp;quot;&quot;/&gt;&lt;property id=&quot;20307&quot; value=&quot;303&quot;/&gt;&lt;/object&gt;&lt;object type=&quot;3&quot; unique_id=&quot;13818&quot;&gt;&lt;property id=&quot;20148&quot; value=&quot;5&quot;/&gt;&lt;property id=&quot;20300&quot; value=&quot;Slide 18 - &amp;quot;NHỮNG ĐIẾM MỚI TRONG WORD 2010&amp;quot;&quot;/&gt;&lt;property id=&quot;20307&quot; value=&quot;305&quot;/&gt;&lt;/object&gt;&lt;object type=&quot;3&quot; unique_id=&quot;14101&quot;&gt;&lt;property id=&quot;20148&quot; value=&quot;5&quot;/&gt;&lt;property id=&quot;20300&quot; value=&quot;Slide 15&quot;/&gt;&lt;property id=&quot;20307&quot; value=&quot;307&quot;/&gt;&lt;/object&gt;&lt;object type=&quot;3&quot; unique_id=&quot;14294&quot;&gt;&lt;property id=&quot;20148&quot; value=&quot;5&quot;/&gt;&lt;property id=&quot;20300&quot; value=&quot;Slide 19&quot;/&gt;&lt;property id=&quot;20307&quot; value=&quot;309&quot;/&gt;&lt;/object&gt;&lt;object type=&quot;3&quot; unique_id=&quot;14932&quot;&gt;&lt;property id=&quot;20148&quot; value=&quot;5&quot;/&gt;&lt;property id=&quot;20300&quot; value=&quot;Slide 20 - &amp;quot;KHỞI ĐỘNG, TẠO VÀ LƯU FILE&amp;quot;&quot;/&gt;&lt;property id=&quot;20307&quot; value=&quot;310&quot;/&gt;&lt;/object&gt;&lt;object type=&quot;3&quot; unique_id=&quot;16194&quot;&gt;&lt;property id=&quot;20148&quot; value=&quot;5&quot;/&gt;&lt;property id=&quot;20300&quot; value=&quot;Slide 23 - &amp;quot;CHUẨN BỊ&amp;quot;&quot;/&gt;&lt;property id=&quot;20307&quot; value=&quot;312&quot;/&gt;&lt;/object&gt;&lt;object type=&quot;3&quot; unique_id=&quot;16557&quot;&gt;&lt;property id=&quot;20148&quot; value=&quot;5&quot;/&gt;&lt;property id=&quot;20300&quot; value=&quot;Slide 17 - &amp;quot;NHỮNG ĐIẾM MỚI TRONG WORD 2010&amp;quot;&quot;/&gt;&lt;property id=&quot;20307&quot; value=&quot;313&quot;/&gt;&lt;/object&gt;&lt;object type=&quot;3&quot; unique_id=&quot;17010&quot;&gt;&lt;property id=&quot;20148&quot; value=&quot;5&quot;/&gt;&lt;property id=&quot;20300&quot; value=&quot;Slide 24 - &amp;quot;ĐỊNH DẠNG FONT CHỮ&amp;quot;&quot;/&gt;&lt;property id=&quot;20307&quot; value=&quot;314&quot;/&gt;&lt;/object&gt;&lt;object type=&quot;3&quot; unique_id=&quot;17462&quot;&gt;&lt;property id=&quot;20148&quot; value=&quot;5&quot;/&gt;&lt;property id=&quot;20300&quot; value=&quot;Slide 25 - &amp;quot;ĐỊNH DẠNG FONT CHỮ&amp;quot;&quot;/&gt;&lt;property id=&quot;20307&quot; value=&quot;315&quot;/&gt;&lt;/object&gt;&lt;object type=&quot;3&quot; unique_id=&quot;18534&quot;&gt;&lt;property id=&quot;20148&quot; value=&quot;5&quot;/&gt;&lt;property id=&quot;20300&quot; value=&quot;Slide 26 - &amp;quot;ĐỊNH DẠNG FONT CHỮ&amp;quot;&quot;/&gt;&lt;property id=&quot;20307&quot; value=&quot;316&quot;/&gt;&lt;/object&gt;&lt;object type=&quot;3&quot; unique_id=&quot;19003&quot;&gt;&lt;property id=&quot;20148&quot; value=&quot;5&quot;/&gt;&lt;property id=&quot;20300&quot; value=&quot;Slide 27 - &amp;quot;ĐỊNH DẠNG ĐOẠN&amp;quot;&quot;/&gt;&lt;property id=&quot;20307&quot; value=&quot;317&quot;/&gt;&lt;/object&gt;&lt;object type=&quot;3&quot; unique_id=&quot;19587&quot;&gt;&lt;property id=&quot;20148&quot; value=&quot;5&quot;/&gt;&lt;property id=&quot;20300&quot; value=&quot;Slide 28 - &amp;quot;ĐỊNH DẠNG CỘT&amp;quot;&quot;/&gt;&lt;property id=&quot;20307&quot; value=&quot;318&quot;/&gt;&lt;/object&gt;&lt;object type=&quot;3&quot; unique_id=&quot;20362&quot;&gt;&lt;property id=&quot;20148&quot; value=&quot;5&quot;/&gt;&lt;property id=&quot;20300&quot; value=&quot;Slide 30 - &amp;quot;ĐỊNH DẠNG NÚT, SỐ (Bulleted and Numbered)&amp;quot;&quot;/&gt;&lt;property id=&quot;20307&quot; value=&quot;319&quot;/&gt;&lt;/object&gt;&lt;object type=&quot;3&quot; unique_id=&quot;20771&quot;&gt;&lt;property id=&quot;20148&quot; value=&quot;5&quot;/&gt;&lt;property id=&quot;20300&quot; value=&quot;Slide 31 - &amp;quot;TẠO CHỮ CỠ LỚN ĐẦU DÒNG (DROP CAP)&amp;quot;&quot;/&gt;&lt;property id=&quot;20307&quot; value=&quot;320&quot;/&gt;&lt;/object&gt;&lt;object type=&quot;3&quot; unique_id=&quot;20772&quot;&gt;&lt;property id=&quot;20148&quot; value=&quot;5&quot;/&gt;&lt;property id=&quot;20300&quot; value=&quot;Slide 32 - &amp;quot;WATERMARK (NỀN BẢO VỆ VĂN BẢN) &amp;quot;&quot;/&gt;&lt;property id=&quot;20307&quot; value=&quot;321&quot;/&gt;&lt;/object&gt;&lt;object type=&quot;3&quot; unique_id=&quot;21614&quot;&gt;&lt;property id=&quot;20148&quot; value=&quot;5&quot;/&gt;&lt;property id=&quot;20300&quot; value=&quot;Slide 35 - &amp;quot;ĐÁNH SỐ TRANG&amp;quot;&quot;/&gt;&lt;property id=&quot;20307&quot; value=&quot;322&quot;/&gt;&lt;/object&gt;&lt;object type=&quot;3&quot; unique_id=&quot;21958&quot;&gt;&lt;property id=&quot;20148&quot; value=&quot;5&quot;/&gt;&lt;property id=&quot;20300&quot; value=&quot;Slide 36 - &amp;quot;THAY ĐỔI HƯỚNG TRANG VÀ ĐƯỜNG VIỀN&amp;quot;&quot;/&gt;&lt;property id=&quot;20307&quot; value=&quot;323&quot;/&gt;&lt;/object&gt;&lt;object type=&quot;3&quot; unique_id=&quot;22209&quot;&gt;&lt;property id=&quot;20148&quot; value=&quot;5&quot;/&gt;&lt;property id=&quot;20300&quot; value=&quot;Slide 37 - &amp;quot;THAY ĐỔI HƯỚNG TRANG VÀ ĐƯỜNG VIỀN&amp;quot;&quot;/&gt;&lt;property id=&quot;20307&quot; value=&quot;324&quot;/&gt;&lt;/object&gt;&lt;object type=&quot;3&quot; unique_id=&quot;22465&quot;&gt;&lt;property id=&quot;20148&quot; value=&quot;5&quot;/&gt;&lt;property id=&quot;20300&quot; value=&quot;Slide 38 - &amp;quot;CHÈN TRANG&amp;quot;&quot;/&gt;&lt;property id=&quot;20307&quot; value=&quot;325&quot;/&gt;&lt;/object&gt;&lt;object type=&quot;3&quot; unique_id=&quot;22674&quot;&gt;&lt;property id=&quot;20148&quot; value=&quot;5&quot;/&gt;&lt;property id=&quot;20300&quot; value=&quot;Slide 39 - &amp;quot;CHÈN CÁC ĐỐI TƯỢNG&amp;quot;&quot;/&gt;&lt;property id=&quot;20307&quot; value=&quot;326&quot;/&gt;&lt;/object&gt;&lt;object type=&quot;3&quot; unique_id=&quot;23046&quot;&gt;&lt;property id=&quot;20148&quot; value=&quot;5&quot;/&gt;&lt;property id=&quot;20300&quot; value=&quot;Slide 40 - &amp;quot;TÍNH TOÁN TRONG BẢNG&amp;quot;&quot;/&gt;&lt;property id=&quot;20307&quot; value=&quot;327&quot;/&gt;&lt;/object&gt;&lt;object type=&quot;3&quot; unique_id=&quot;23425&quot;&gt;&lt;property id=&quot;20148&quot; value=&quot;5&quot;/&gt;&lt;property id=&quot;20300&quot; value=&quot;Slide 41 - &amp;quot;CHUYỂN VĂN BẢN THÀNH BẢNG VÀ NGƯỢC LẠI&amp;quot;&quot;/&gt;&lt;property id=&quot;20307&quot; value=&quot;328&quot;/&gt;&lt;/object&gt;&lt;object type=&quot;3&quot; unique_id=&quot;23591&quot;&gt;&lt;property id=&quot;20148&quot; value=&quot;5&quot;/&gt;&lt;property id=&quot;20300&quot; value=&quot;Slide 42 - &amp;quot;HỖ TRỢ XỬ LÝ TRONG WORD 2010&amp;quot;&quot;/&gt;&lt;property id=&quot;20307&quot; value=&quot;329&quot;/&gt;&lt;/object&gt;&lt;object type=&quot;3&quot; unique_id=&quot;24320&quot;&gt;&lt;property id=&quot;20148&quot; value=&quot;5&quot;/&gt;&lt;property id=&quot;20300&quot; value=&quot;Slide 43 - &amp;quot;TÌM KIẾM VÀ THAY THẾ&amp;quot;&quot;/&gt;&lt;property id=&quot;20307&quot; value=&quot;330&quot;/&gt;&lt;/object&gt;&lt;object type=&quot;3&quot; unique_id=&quot;26426&quot;&gt;&lt;property id=&quot;20148&quot; value=&quot;5&quot;/&gt;&lt;property id=&quot;20300&quot; value=&quot;Slide 45 - &amp;quot;TẠO MỤC LỤC TỰ ĐỘNG&amp;quot;&quot;/&gt;&lt;property id=&quot;20307&quot; value=&quot;332&quot;/&gt;&lt;/object&gt;&lt;object type=&quot;3&quot; unique_id=&quot;26427&quot;&gt;&lt;property id=&quot;20148&quot; value=&quot;5&quot;/&gt;&lt;property id=&quot;20300&quot; value=&quot;Slide 46 - &amp;quot;TRỘN THƯ&amp;quot;&quot;/&gt;&lt;property id=&quot;20307&quot; value=&quot;333&quot;/&gt;&lt;/object&gt;&lt;object type=&quot;3&quot; unique_id=&quot;27048&quot;&gt;&lt;property id=&quot;20148&quot; value=&quot;5&quot;/&gt;&lt;property id=&quot;20300&quot; value=&quot;Slide 47 - &amp;quot;TRỘN THƯ (CÁC BƯỚC THỰC HIỆN)&amp;quot;&quot;/&gt;&lt;property id=&quot;20307&quot; value=&quot;334&quot;/&gt;&lt;/object&gt;&lt;object type=&quot;3&quot; unique_id=&quot;28243&quot;&gt;&lt;property id=&quot;20148&quot; value=&quot;5&quot;/&gt;&lt;property id=&quot;20300&quot; value=&quot;Slide 48 - &amp;quot;PHÍM TẮT&amp;quot;&quot;/&gt;&lt;property id=&quot;20307&quot; value=&quot;335&quot;/&gt;&lt;/object&gt;&lt;object type=&quot;3&quot; unique_id=&quot;28504&quot;&gt;&lt;property id=&quot;20148&quot; value=&quot;5&quot;/&gt;&lt;property id=&quot;20300&quot; value=&quot;Slide 49 - &amp;quot;MỘT SỐ MẸO KHI SỬ DỤNG WORD 2010&amp;quot;&quot;/&gt;&lt;property id=&quot;20307&quot; value=&quot;336&quot;/&gt;&lt;/object&gt;&lt;object type=&quot;3&quot; unique_id=&quot;28982&quot;&gt;&lt;property id=&quot;20148&quot; value=&quot;5&quot;/&gt;&lt;property id=&quot;20300&quot; value=&quot;Slide 50 - &amp;quot;MỘT SỐ MẸO KHI SỬ DỤNG WORD 2010&amp;quot;&quot;/&gt;&lt;property id=&quot;20307&quot; value=&quot;337&quot;/&gt;&lt;/object&gt;&lt;object type=&quot;3&quot; unique_id=&quot;29253&quot;&gt;&lt;property id=&quot;20148&quot; value=&quot;5&quot;/&gt;&lt;property id=&quot;20300&quot; value=&quot;Slide 51 - &amp;quot;MỘT SỐ MẸO KHI SỬ DỤNG WORD 2010&amp;quot;&quot;/&gt;&lt;property id=&quot;20307&quot; value=&quot;338&quot;/&gt;&lt;/object&gt;&lt;object type=&quot;3&quot; unique_id=&quot;29639&quot;&gt;&lt;property id=&quot;20148&quot; value=&quot;5&quot;/&gt;&lt;property id=&quot;20300&quot; value=&quot;Slide 52 - &amp;quot;MỘT SỐ MẸO KHI SỬ DỤNG WORD 2010&amp;quot;&quot;/&gt;&lt;property id=&quot;20307&quot; value=&quot;339&quot;/&gt;&lt;/object&gt;&lt;object type=&quot;3&quot; unique_id=&quot;29920&quot;&gt;&lt;property id=&quot;20148&quot; value=&quot;5&quot;/&gt;&lt;property id=&quot;20300&quot; value=&quot;Slide 53 - &amp;quot;IN ẤN&amp;quot;&quot;/&gt;&lt;property id=&quot;20307&quot; value=&quot;340&quot;/&gt;&lt;/object&gt;&lt;/object&gt;&lt;object type=&quot;8&quot; unique_id=&quot;1006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13462</TotalTime>
  <Words>2416</Words>
  <Application>Microsoft Office PowerPoint</Application>
  <PresentationFormat>On-screen Show (4:3)</PresentationFormat>
  <Paragraphs>260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Default Design</vt:lpstr>
      <vt:lpstr>PowerPoint Presentation</vt:lpstr>
      <vt:lpstr>YÊU CẦU CẤU HÌNH CÀI ĐẶT</vt:lpstr>
      <vt:lpstr>HƯỚNG DẪN CÀI ĐẶT </vt:lpstr>
      <vt:lpstr>MỘT SỐ HÌNH ẢNH CÀI ĐẶT</vt:lpstr>
      <vt:lpstr>MỘT SỐ HÌNH ẢNH CÀI ĐẶT</vt:lpstr>
      <vt:lpstr>MỘT SỐ HÌNH ẢNH CÀI ĐẶT</vt:lpstr>
      <vt:lpstr>MỘT SỐ HÌNH ẢNH CÀI ĐẶT</vt:lpstr>
      <vt:lpstr>NHẬP KEY VÀ KÍCH HOẠT SẢN PHẨM</vt:lpstr>
      <vt:lpstr>MỘT SỐ HÌNH ẢNH KÍCH HOẠT SP</vt:lpstr>
      <vt:lpstr>MỘT SỐ HÌNH ẢNH KÍCH HOẠT SP</vt:lpstr>
      <vt:lpstr>MỘT SỐ HÌNH ẢNH KÍCH HOẠT SP</vt:lpstr>
      <vt:lpstr>MỘT SỐ HÌNH ẢNH KÍCH HOẠT SP</vt:lpstr>
      <vt:lpstr>MỘT SỐ HÌNH ẢNH KÍCH HOẠT SP</vt:lpstr>
      <vt:lpstr>MỘT SỐ HÌNH ẢNH KÍCH HOẠT SP</vt:lpstr>
      <vt:lpstr>PowerPoint Presentation</vt:lpstr>
      <vt:lpstr>NHỮNG ĐIẾM MỚI TRONG WORD 2010</vt:lpstr>
      <vt:lpstr>NHỮNG ĐIẾM MỚI TRONG WORD 2010</vt:lpstr>
      <vt:lpstr>NHỮNG ĐIẾM MỚI TRONG WORD 2010</vt:lpstr>
      <vt:lpstr>PowerPoint Presentation</vt:lpstr>
      <vt:lpstr>KHỞI ĐỘNG, TẠO VÀ LƯU FILE</vt:lpstr>
      <vt:lpstr>CHUẨN BỊ</vt:lpstr>
      <vt:lpstr>CHUẨN BỊ</vt:lpstr>
      <vt:lpstr>CHUẨN BỊ</vt:lpstr>
      <vt:lpstr>ĐỊNH DẠNG FONT CHỮ</vt:lpstr>
      <vt:lpstr>ĐỊNH DẠNG FONT CHỮ</vt:lpstr>
      <vt:lpstr>ĐỊNH DẠNG FONT CHỮ</vt:lpstr>
      <vt:lpstr>ĐỊNH DẠNG ĐOẠN</vt:lpstr>
      <vt:lpstr>ĐỊNH DẠNG CỘT</vt:lpstr>
      <vt:lpstr>ĐỊNH DẠNG TAB</vt:lpstr>
      <vt:lpstr>ĐỊNH DẠNG NÚT, SỐ (Bulleted and Numbered)</vt:lpstr>
      <vt:lpstr>TẠO CHỮ CỠ LỚN ĐẦU DÒNG (DROP CAP)</vt:lpstr>
      <vt:lpstr>WATERMARK (NỀN BẢO VỆ VĂN BẢN) </vt:lpstr>
      <vt:lpstr>TẠO TIÊU ĐỀ TRÊN VÀ DƯỚI (HEADER AND FOOTER) CHO VĂN BẢN </vt:lpstr>
      <vt:lpstr>TẠO TIÊU ĐỀ TRÊN VÀ DƯỚI (HEADER AND FOOTER) CHO VĂN BẢN </vt:lpstr>
      <vt:lpstr>ĐÁNH SỐ TRANG</vt:lpstr>
      <vt:lpstr>THAY ĐỔI HƯỚNG TRANG VÀ ĐƯỜNG VIỀN</vt:lpstr>
      <vt:lpstr>ĐÁNH SỐ TRANG KHÔNG LIÊN TỤC</vt:lpstr>
      <vt:lpstr>THAY ĐỔI HƯỚNG TRANG VÀ ĐƯỜNG VIỀN</vt:lpstr>
      <vt:lpstr>CHÈN TRANG</vt:lpstr>
      <vt:lpstr>CHÈN CÁC ĐỐI TƯỢNG</vt:lpstr>
      <vt:lpstr>TÍNH TOÁN TRONG BẢNG</vt:lpstr>
      <vt:lpstr>CHUYỂN VĂN BẢN THÀNH BẢNG VÀ NGƯỢC LẠI</vt:lpstr>
      <vt:lpstr>HỖ TRỢ XỬ LÝ TRONG WORD 2010</vt:lpstr>
      <vt:lpstr>TÌM KIẾM VÀ THAY THẾ</vt:lpstr>
      <vt:lpstr>ĐỊNH DẠNG KIỂU</vt:lpstr>
      <vt:lpstr>TẠO MỤC LỤC TỰ ĐỘNG</vt:lpstr>
      <vt:lpstr>TRỘN THƯ</vt:lpstr>
      <vt:lpstr>TRỘN THƯ (CÁC BƯỚC THỰC HIỆN)</vt:lpstr>
      <vt:lpstr>PHÍM TẮT</vt:lpstr>
      <vt:lpstr>MỘT SỐ MẸO KHI SỬ DỤNG WORD 2010</vt:lpstr>
      <vt:lpstr>MỘT SỐ MẸO KHI SỬ DỤNG WORD 2010</vt:lpstr>
      <vt:lpstr>MỘT SỐ MẸO KHI SỬ DỤNG WORD 2010</vt:lpstr>
      <vt:lpstr>MỘT SỐ MẸO KHI SỬ DỤNG WORD 2010</vt:lpstr>
      <vt:lpstr>IN ẤN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CNTT</dc:creator>
  <cp:lastModifiedBy>Chung Le Minh</cp:lastModifiedBy>
  <cp:revision>299</cp:revision>
  <dcterms:created xsi:type="dcterms:W3CDTF">2011-08-16T03:52:26Z</dcterms:created>
  <dcterms:modified xsi:type="dcterms:W3CDTF">2020-05-30T09:13:04Z</dcterms:modified>
</cp:coreProperties>
</file>