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684" r:id="rId3"/>
  </p:sldMasterIdLst>
  <p:notesMasterIdLst>
    <p:notesMasterId r:id="rId23"/>
  </p:notesMasterIdLst>
  <p:handoutMasterIdLst>
    <p:handoutMasterId r:id="rId24"/>
  </p:handoutMasterIdLst>
  <p:sldIdLst>
    <p:sldId id="256" r:id="rId4"/>
    <p:sldId id="274" r:id="rId5"/>
    <p:sldId id="343" r:id="rId6"/>
    <p:sldId id="367" r:id="rId7"/>
    <p:sldId id="371" r:id="rId8"/>
    <p:sldId id="374" r:id="rId9"/>
    <p:sldId id="375" r:id="rId10"/>
    <p:sldId id="376" r:id="rId11"/>
    <p:sldId id="377" r:id="rId12"/>
    <p:sldId id="378" r:id="rId13"/>
    <p:sldId id="379" r:id="rId14"/>
    <p:sldId id="370" r:id="rId15"/>
    <p:sldId id="390" r:id="rId16"/>
    <p:sldId id="372" r:id="rId17"/>
    <p:sldId id="344" r:id="rId18"/>
    <p:sldId id="388" r:id="rId19"/>
    <p:sldId id="363" r:id="rId20"/>
    <p:sldId id="387" r:id="rId21"/>
    <p:sldId id="314" r:id="rId22"/>
  </p:sldIdLst>
  <p:sldSz cx="12192000" cy="6858000"/>
  <p:notesSz cx="6797675" cy="9929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9696"/>
    <a:srgbClr val="E8EE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9" d="100"/>
          <a:sy n="69" d="100"/>
        </p:scale>
        <p:origin x="-690" y="-102"/>
      </p:cViewPr>
      <p:guideLst>
        <p:guide orient="horz" pos="2160"/>
        <p:guide pos="3840"/>
      </p:guideLst>
    </p:cSldViewPr>
  </p:slideViewPr>
  <p:notesTextViewPr>
    <p:cViewPr>
      <p:scale>
        <a:sx n="3" d="2"/>
        <a:sy n="3" d="2"/>
      </p:scale>
      <p:origin x="0" y="0"/>
    </p:cViewPr>
  </p:notesTextViewPr>
  <p:notesViewPr>
    <p:cSldViewPr snapToGrid="0">
      <p:cViewPr varScale="1">
        <p:scale>
          <a:sx n="87" d="100"/>
          <a:sy n="87" d="100"/>
        </p:scale>
        <p:origin x="3840"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2CDAAD92-1ADA-464D-A4BD-592EA49140A7}"/>
              </a:ext>
            </a:extLst>
          </p:cNvPr>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 xmlns:a16="http://schemas.microsoft.com/office/drawing/2014/main" id="{51CB1627-E2E8-46E2-A079-C88A48BE4BF4}"/>
              </a:ext>
            </a:extLst>
          </p:cNvPr>
          <p:cNvSpPr>
            <a:spLocks noGrp="1"/>
          </p:cNvSpPr>
          <p:nvPr>
            <p:ph type="dt" sz="quarter" idx="1"/>
          </p:nvPr>
        </p:nvSpPr>
        <p:spPr>
          <a:xfrm>
            <a:off x="3850443" y="0"/>
            <a:ext cx="2945659" cy="498215"/>
          </a:xfrm>
          <a:prstGeom prst="rect">
            <a:avLst/>
          </a:prstGeom>
        </p:spPr>
        <p:txBody>
          <a:bodyPr vert="horz" lIns="91440" tIns="45720" rIns="91440" bIns="45720" rtlCol="0"/>
          <a:lstStyle>
            <a:lvl1pPr algn="r">
              <a:defRPr sz="1200"/>
            </a:lvl1pPr>
          </a:lstStyle>
          <a:p>
            <a:endParaRPr lang="en-US" dirty="0"/>
          </a:p>
        </p:txBody>
      </p:sp>
      <p:sp>
        <p:nvSpPr>
          <p:cNvPr id="4" name="Footer Placeholder 3">
            <a:extLst>
              <a:ext uri="{FF2B5EF4-FFF2-40B4-BE49-F238E27FC236}">
                <a16:creationId xmlns="" xmlns:a16="http://schemas.microsoft.com/office/drawing/2014/main" id="{C0FCB4E9-98A0-4280-B7AF-88B96A23CE81}"/>
              </a:ext>
            </a:extLst>
          </p:cNvPr>
          <p:cNvSpPr>
            <a:spLocks noGrp="1"/>
          </p:cNvSpPr>
          <p:nvPr>
            <p:ph type="ftr" sz="quarter" idx="2"/>
          </p:nvPr>
        </p:nvSpPr>
        <p:spPr>
          <a:xfrm>
            <a:off x="0" y="9431600"/>
            <a:ext cx="2945659" cy="49821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 xmlns:a16="http://schemas.microsoft.com/office/drawing/2014/main" id="{E4DA3D6D-B4E0-4C47-81FE-82FEFCF76E72}"/>
              </a:ext>
            </a:extLst>
          </p:cNvPr>
          <p:cNvSpPr>
            <a:spLocks noGrp="1"/>
          </p:cNvSpPr>
          <p:nvPr>
            <p:ph type="sldNum" sz="quarter" idx="3"/>
          </p:nvPr>
        </p:nvSpPr>
        <p:spPr>
          <a:xfrm>
            <a:off x="3850443" y="9431600"/>
            <a:ext cx="2945659" cy="498214"/>
          </a:xfrm>
          <a:prstGeom prst="rect">
            <a:avLst/>
          </a:prstGeom>
        </p:spPr>
        <p:txBody>
          <a:bodyPr vert="horz" lIns="91440" tIns="45720" rIns="91440" bIns="45720" rtlCol="0" anchor="b"/>
          <a:lstStyle>
            <a:lvl1pPr algn="r">
              <a:defRPr sz="1200"/>
            </a:lvl1pPr>
          </a:lstStyle>
          <a:p>
            <a:fld id="{D91A6E5D-8E8A-4B31-8D29-55718D9DBC59}" type="slidenum">
              <a:rPr lang="en-US" smtClean="0"/>
              <a:t>‹#›</a:t>
            </a:fld>
            <a:endParaRPr lang="en-US"/>
          </a:p>
        </p:txBody>
      </p:sp>
    </p:spTree>
    <p:extLst>
      <p:ext uri="{BB962C8B-B14F-4D97-AF65-F5344CB8AC3E}">
        <p14:creationId xmlns:p14="http://schemas.microsoft.com/office/powerpoint/2010/main" val="40633260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F503C0E9-C013-4FC0-9E3A-6CEEE48262B2}" type="datetimeFigureOut">
              <a:rPr lang="en-US" smtClean="0"/>
              <a:t>7/10/2022</a:t>
            </a:fld>
            <a:endParaRPr lang="en-US"/>
          </a:p>
        </p:txBody>
      </p:sp>
      <p:sp>
        <p:nvSpPr>
          <p:cNvPr id="4" name="Slide Image Placeholder 3"/>
          <p:cNvSpPr>
            <a:spLocks noGrp="1" noRot="1" noChangeAspect="1"/>
          </p:cNvSpPr>
          <p:nvPr>
            <p:ph type="sldImg" idx="2"/>
          </p:nvPr>
        </p:nvSpPr>
        <p:spPr>
          <a:xfrm>
            <a:off x="420688" y="1241425"/>
            <a:ext cx="5956300" cy="33512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25E02BB7-F883-48FC-B66E-E381045BAF3A}" type="slidenum">
              <a:rPr lang="en-US" smtClean="0"/>
              <a:t>‹#›</a:t>
            </a:fld>
            <a:endParaRPr lang="en-US"/>
          </a:p>
        </p:txBody>
      </p:sp>
    </p:spTree>
    <p:extLst>
      <p:ext uri="{BB962C8B-B14F-4D97-AF65-F5344CB8AC3E}">
        <p14:creationId xmlns:p14="http://schemas.microsoft.com/office/powerpoint/2010/main" val="11945625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249AA48-C74F-466D-ACFB-5BEAE6B09B37}"/>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 xmlns:a16="http://schemas.microsoft.com/office/drawing/2014/main" id="{88B3DA76-5C1B-40B3-A00E-C91CB8AB67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 xmlns:a16="http://schemas.microsoft.com/office/drawing/2014/main" id="{78AAC42D-D727-4AD0-854C-661298164B9D}"/>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 xmlns:a16="http://schemas.microsoft.com/office/drawing/2014/main" id="{0F3AC2D3-5F5C-43C8-9119-C951466182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AD342442-98D3-4242-B684-04E4FA9FBC2F}"/>
              </a:ext>
            </a:extLst>
          </p:cNvPr>
          <p:cNvSpPr>
            <a:spLocks noGrp="1"/>
          </p:cNvSpPr>
          <p:nvPr>
            <p:ph type="sldNum" sz="quarter" idx="12"/>
          </p:nvPr>
        </p:nvSpPr>
        <p:spPr/>
        <p:txBody>
          <a:bodyPr/>
          <a:lstStyle/>
          <a:p>
            <a:fld id="{F5A93664-4001-489D-A54D-DF90463AD0CA}" type="slidenum">
              <a:rPr lang="en-US" smtClean="0"/>
              <a:t>‹#›</a:t>
            </a:fld>
            <a:endParaRPr lang="en-US"/>
          </a:p>
        </p:txBody>
      </p:sp>
    </p:spTree>
    <p:extLst>
      <p:ext uri="{BB962C8B-B14F-4D97-AF65-F5344CB8AC3E}">
        <p14:creationId xmlns:p14="http://schemas.microsoft.com/office/powerpoint/2010/main" val="4151464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05F36DF-8AF5-452A-B697-A9B7B427A8E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16F4D478-906C-47B3-A19E-6554DF8F370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17A2D220-25C4-47AD-9B79-EB26F1B7D226}"/>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 xmlns:a16="http://schemas.microsoft.com/office/drawing/2014/main" id="{76ABDD4F-D039-4698-B6E9-238AE66B6B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6F32EAA8-137C-43C7-ADC8-E1C67615FB73}"/>
              </a:ext>
            </a:extLst>
          </p:cNvPr>
          <p:cNvSpPr>
            <a:spLocks noGrp="1"/>
          </p:cNvSpPr>
          <p:nvPr>
            <p:ph type="sldNum" sz="quarter" idx="12"/>
          </p:nvPr>
        </p:nvSpPr>
        <p:spPr/>
        <p:txBody>
          <a:bodyPr/>
          <a:lstStyle/>
          <a:p>
            <a:fld id="{F5A93664-4001-489D-A54D-DF90463AD0CA}" type="slidenum">
              <a:rPr lang="en-US" smtClean="0"/>
              <a:t>‹#›</a:t>
            </a:fld>
            <a:endParaRPr lang="en-US"/>
          </a:p>
        </p:txBody>
      </p:sp>
    </p:spTree>
    <p:extLst>
      <p:ext uri="{BB962C8B-B14F-4D97-AF65-F5344CB8AC3E}">
        <p14:creationId xmlns:p14="http://schemas.microsoft.com/office/powerpoint/2010/main" val="35678166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9E2E089B-0795-40E5-A566-081CC116723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F8FAC7AF-8A2D-46EB-9950-5E0B3328044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2238B0F1-8F74-4D39-88BD-6186EBA1ECE3}"/>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 xmlns:a16="http://schemas.microsoft.com/office/drawing/2014/main" id="{4D2E1CE9-45D3-447A-8A7C-84D3D91C9E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1B3D97F9-C50B-4E8D-9B3C-0A80C55F876B}"/>
              </a:ext>
            </a:extLst>
          </p:cNvPr>
          <p:cNvSpPr>
            <a:spLocks noGrp="1"/>
          </p:cNvSpPr>
          <p:nvPr>
            <p:ph type="sldNum" sz="quarter" idx="12"/>
          </p:nvPr>
        </p:nvSpPr>
        <p:spPr/>
        <p:txBody>
          <a:bodyPr/>
          <a:lstStyle/>
          <a:p>
            <a:fld id="{F5A93664-4001-489D-A54D-DF90463AD0CA}" type="slidenum">
              <a:rPr lang="en-US" smtClean="0"/>
              <a:t>‹#›</a:t>
            </a:fld>
            <a:endParaRPr lang="en-US"/>
          </a:p>
        </p:txBody>
      </p:sp>
    </p:spTree>
    <p:extLst>
      <p:ext uri="{BB962C8B-B14F-4D97-AF65-F5344CB8AC3E}">
        <p14:creationId xmlns:p14="http://schemas.microsoft.com/office/powerpoint/2010/main" val="29037432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End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5376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9" name="Freeform: Shape 8">
            <a:extLst>
              <a:ext uri="{FF2B5EF4-FFF2-40B4-BE49-F238E27FC236}">
                <a16:creationId xmlns="" xmlns:a16="http://schemas.microsoft.com/office/drawing/2014/main" id="{D1DE2E88-6A87-4923-A695-C08C6C89DECA}"/>
              </a:ext>
            </a:extLst>
          </p:cNvPr>
          <p:cNvSpPr/>
          <p:nvPr userDrawn="1"/>
        </p:nvSpPr>
        <p:spPr>
          <a:xfrm>
            <a:off x="173631" y="0"/>
            <a:ext cx="942221" cy="1583239"/>
          </a:xfrm>
          <a:custGeom>
            <a:avLst/>
            <a:gdLst>
              <a:gd name="connsiteX0" fmla="*/ 238907 w 561676"/>
              <a:gd name="connsiteY0" fmla="*/ 482 h 943801"/>
              <a:gd name="connsiteX1" fmla="*/ 358608 w 561676"/>
              <a:gd name="connsiteY1" fmla="*/ 22 h 943801"/>
              <a:gd name="connsiteX2" fmla="*/ 390836 w 561676"/>
              <a:gd name="connsiteY2" fmla="*/ 22581 h 943801"/>
              <a:gd name="connsiteX3" fmla="*/ 563022 w 561676"/>
              <a:gd name="connsiteY3" fmla="*/ 488036 h 943801"/>
              <a:gd name="connsiteX4" fmla="*/ 540923 w 561676"/>
              <a:gd name="connsiteY4" fmla="*/ 517501 h 943801"/>
              <a:gd name="connsiteX5" fmla="*/ 319015 w 561676"/>
              <a:gd name="connsiteY5" fmla="*/ 517501 h 943801"/>
              <a:gd name="connsiteX6" fmla="*/ 295075 w 561676"/>
              <a:gd name="connsiteY6" fmla="*/ 551109 h 943801"/>
              <a:gd name="connsiteX7" fmla="*/ 434573 w 561676"/>
              <a:gd name="connsiteY7" fmla="*/ 912056 h 943801"/>
              <a:gd name="connsiteX8" fmla="*/ 437796 w 561676"/>
              <a:gd name="connsiteY8" fmla="*/ 920343 h 943801"/>
              <a:gd name="connsiteX9" fmla="*/ 431811 w 561676"/>
              <a:gd name="connsiteY9" fmla="*/ 944743 h 943801"/>
              <a:gd name="connsiteX10" fmla="*/ 408331 w 561676"/>
              <a:gd name="connsiteY10" fmla="*/ 935996 h 943801"/>
              <a:gd name="connsiteX11" fmla="*/ 288169 w 561676"/>
              <a:gd name="connsiteY11" fmla="*/ 771176 h 943801"/>
              <a:gd name="connsiteX12" fmla="*/ 10553 w 561676"/>
              <a:gd name="connsiteY12" fmla="*/ 389973 h 943801"/>
              <a:gd name="connsiteX13" fmla="*/ 2266 w 561676"/>
              <a:gd name="connsiteY13" fmla="*/ 361428 h 943801"/>
              <a:gd name="connsiteX14" fmla="*/ 28969 w 561676"/>
              <a:gd name="connsiteY14" fmla="*/ 352681 h 943801"/>
              <a:gd name="connsiteX15" fmla="*/ 185502 w 561676"/>
              <a:gd name="connsiteY15" fmla="*/ 352681 h 943801"/>
              <a:gd name="connsiteX16" fmla="*/ 208061 w 561676"/>
              <a:gd name="connsiteY16" fmla="*/ 319993 h 943801"/>
              <a:gd name="connsiteX17" fmla="*/ 97567 w 561676"/>
              <a:gd name="connsiteY17" fmla="*/ 34551 h 943801"/>
              <a:gd name="connsiteX18" fmla="*/ 120587 w 561676"/>
              <a:gd name="connsiteY18" fmla="*/ 482 h 943801"/>
              <a:gd name="connsiteX19" fmla="*/ 238907 w 561676"/>
              <a:gd name="connsiteY19" fmla="*/ 482 h 943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61676" h="943801">
                <a:moveTo>
                  <a:pt x="238907" y="482"/>
                </a:moveTo>
                <a:cubicBezTo>
                  <a:pt x="278961" y="482"/>
                  <a:pt x="318555" y="1403"/>
                  <a:pt x="358608" y="22"/>
                </a:cubicBezTo>
                <a:cubicBezTo>
                  <a:pt x="376103" y="-439"/>
                  <a:pt x="384851" y="6467"/>
                  <a:pt x="390836" y="22581"/>
                </a:cubicBezTo>
                <a:cubicBezTo>
                  <a:pt x="447924" y="178193"/>
                  <a:pt x="505473" y="333344"/>
                  <a:pt x="563022" y="488036"/>
                </a:cubicBezTo>
                <a:cubicBezTo>
                  <a:pt x="570388" y="508293"/>
                  <a:pt x="563943" y="517501"/>
                  <a:pt x="540923" y="517501"/>
                </a:cubicBezTo>
                <a:cubicBezTo>
                  <a:pt x="466800" y="517501"/>
                  <a:pt x="393138" y="517501"/>
                  <a:pt x="319015" y="517501"/>
                </a:cubicBezTo>
                <a:cubicBezTo>
                  <a:pt x="290010" y="517501"/>
                  <a:pt x="284946" y="524407"/>
                  <a:pt x="295075" y="551109"/>
                </a:cubicBezTo>
                <a:cubicBezTo>
                  <a:pt x="341574" y="671271"/>
                  <a:pt x="388074" y="791894"/>
                  <a:pt x="434573" y="912056"/>
                </a:cubicBezTo>
                <a:cubicBezTo>
                  <a:pt x="435494" y="914818"/>
                  <a:pt x="436875" y="917580"/>
                  <a:pt x="437796" y="920343"/>
                </a:cubicBezTo>
                <a:cubicBezTo>
                  <a:pt x="441018" y="930011"/>
                  <a:pt x="442400" y="939219"/>
                  <a:pt x="431811" y="944743"/>
                </a:cubicBezTo>
                <a:cubicBezTo>
                  <a:pt x="421222" y="950268"/>
                  <a:pt x="414316" y="944283"/>
                  <a:pt x="408331" y="935996"/>
                </a:cubicBezTo>
                <a:cubicBezTo>
                  <a:pt x="368277" y="880749"/>
                  <a:pt x="328223" y="825963"/>
                  <a:pt x="288169" y="771176"/>
                </a:cubicBezTo>
                <a:cubicBezTo>
                  <a:pt x="195630" y="644108"/>
                  <a:pt x="103092" y="517040"/>
                  <a:pt x="10553" y="389973"/>
                </a:cubicBezTo>
                <a:cubicBezTo>
                  <a:pt x="4568" y="381685"/>
                  <a:pt x="-4179" y="373398"/>
                  <a:pt x="2266" y="361428"/>
                </a:cubicBezTo>
                <a:cubicBezTo>
                  <a:pt x="8251" y="350839"/>
                  <a:pt x="19301" y="352681"/>
                  <a:pt x="28969" y="352681"/>
                </a:cubicBezTo>
                <a:cubicBezTo>
                  <a:pt x="80993" y="352681"/>
                  <a:pt x="133477" y="352681"/>
                  <a:pt x="185502" y="352681"/>
                </a:cubicBezTo>
                <a:cubicBezTo>
                  <a:pt x="211744" y="352681"/>
                  <a:pt x="217269" y="344394"/>
                  <a:pt x="208061" y="319993"/>
                </a:cubicBezTo>
                <a:cubicBezTo>
                  <a:pt x="171230" y="224692"/>
                  <a:pt x="134398" y="129391"/>
                  <a:pt x="97567" y="34551"/>
                </a:cubicBezTo>
                <a:cubicBezTo>
                  <a:pt x="86978" y="7388"/>
                  <a:pt x="91582" y="482"/>
                  <a:pt x="120587" y="482"/>
                </a:cubicBezTo>
                <a:cubicBezTo>
                  <a:pt x="160180" y="482"/>
                  <a:pt x="199313" y="482"/>
                  <a:pt x="238907" y="482"/>
                </a:cubicBezTo>
                <a:close/>
              </a:path>
            </a:pathLst>
          </a:custGeom>
          <a:solidFill>
            <a:schemeClr val="accent4">
              <a:lumMod val="20000"/>
              <a:lumOff val="80000"/>
            </a:schemeClr>
          </a:solidFill>
          <a:ln w="4596" cap="flat">
            <a:noFill/>
            <a:prstDash val="solid"/>
            <a:miter/>
          </a:ln>
        </p:spPr>
        <p:txBody>
          <a:bodyPr rtlCol="0" anchor="ctr"/>
          <a:lstStyle/>
          <a:p>
            <a:endParaRPr lang="en-US"/>
          </a:p>
        </p:txBody>
      </p:sp>
      <p:sp>
        <p:nvSpPr>
          <p:cNvPr id="10" name="Freeform: Shape 9">
            <a:extLst>
              <a:ext uri="{FF2B5EF4-FFF2-40B4-BE49-F238E27FC236}">
                <a16:creationId xmlns="" xmlns:a16="http://schemas.microsoft.com/office/drawing/2014/main" id="{5115276D-F3BF-43F2-930C-943D3CCC450E}"/>
              </a:ext>
            </a:extLst>
          </p:cNvPr>
          <p:cNvSpPr/>
          <p:nvPr userDrawn="1"/>
        </p:nvSpPr>
        <p:spPr>
          <a:xfrm>
            <a:off x="1265750" y="0"/>
            <a:ext cx="542368" cy="911356"/>
          </a:xfrm>
          <a:custGeom>
            <a:avLst/>
            <a:gdLst>
              <a:gd name="connsiteX0" fmla="*/ 238907 w 561676"/>
              <a:gd name="connsiteY0" fmla="*/ 482 h 943801"/>
              <a:gd name="connsiteX1" fmla="*/ 358608 w 561676"/>
              <a:gd name="connsiteY1" fmla="*/ 22 h 943801"/>
              <a:gd name="connsiteX2" fmla="*/ 390836 w 561676"/>
              <a:gd name="connsiteY2" fmla="*/ 22581 h 943801"/>
              <a:gd name="connsiteX3" fmla="*/ 563022 w 561676"/>
              <a:gd name="connsiteY3" fmla="*/ 488036 h 943801"/>
              <a:gd name="connsiteX4" fmla="*/ 540923 w 561676"/>
              <a:gd name="connsiteY4" fmla="*/ 517501 h 943801"/>
              <a:gd name="connsiteX5" fmla="*/ 319015 w 561676"/>
              <a:gd name="connsiteY5" fmla="*/ 517501 h 943801"/>
              <a:gd name="connsiteX6" fmla="*/ 295075 w 561676"/>
              <a:gd name="connsiteY6" fmla="*/ 551109 h 943801"/>
              <a:gd name="connsiteX7" fmla="*/ 434573 w 561676"/>
              <a:gd name="connsiteY7" fmla="*/ 912056 h 943801"/>
              <a:gd name="connsiteX8" fmla="*/ 437796 w 561676"/>
              <a:gd name="connsiteY8" fmla="*/ 920343 h 943801"/>
              <a:gd name="connsiteX9" fmla="*/ 431811 w 561676"/>
              <a:gd name="connsiteY9" fmla="*/ 944743 h 943801"/>
              <a:gd name="connsiteX10" fmla="*/ 408331 w 561676"/>
              <a:gd name="connsiteY10" fmla="*/ 935996 h 943801"/>
              <a:gd name="connsiteX11" fmla="*/ 288169 w 561676"/>
              <a:gd name="connsiteY11" fmla="*/ 771176 h 943801"/>
              <a:gd name="connsiteX12" fmla="*/ 10553 w 561676"/>
              <a:gd name="connsiteY12" fmla="*/ 389973 h 943801"/>
              <a:gd name="connsiteX13" fmla="*/ 2266 w 561676"/>
              <a:gd name="connsiteY13" fmla="*/ 361428 h 943801"/>
              <a:gd name="connsiteX14" fmla="*/ 28969 w 561676"/>
              <a:gd name="connsiteY14" fmla="*/ 352681 h 943801"/>
              <a:gd name="connsiteX15" fmla="*/ 185502 w 561676"/>
              <a:gd name="connsiteY15" fmla="*/ 352681 h 943801"/>
              <a:gd name="connsiteX16" fmla="*/ 208061 w 561676"/>
              <a:gd name="connsiteY16" fmla="*/ 319993 h 943801"/>
              <a:gd name="connsiteX17" fmla="*/ 97567 w 561676"/>
              <a:gd name="connsiteY17" fmla="*/ 34551 h 943801"/>
              <a:gd name="connsiteX18" fmla="*/ 120587 w 561676"/>
              <a:gd name="connsiteY18" fmla="*/ 482 h 943801"/>
              <a:gd name="connsiteX19" fmla="*/ 238907 w 561676"/>
              <a:gd name="connsiteY19" fmla="*/ 482 h 943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61676" h="943801">
                <a:moveTo>
                  <a:pt x="238907" y="482"/>
                </a:moveTo>
                <a:cubicBezTo>
                  <a:pt x="278961" y="482"/>
                  <a:pt x="318555" y="1403"/>
                  <a:pt x="358608" y="22"/>
                </a:cubicBezTo>
                <a:cubicBezTo>
                  <a:pt x="376103" y="-439"/>
                  <a:pt x="384851" y="6467"/>
                  <a:pt x="390836" y="22581"/>
                </a:cubicBezTo>
                <a:cubicBezTo>
                  <a:pt x="447924" y="178193"/>
                  <a:pt x="505473" y="333344"/>
                  <a:pt x="563022" y="488036"/>
                </a:cubicBezTo>
                <a:cubicBezTo>
                  <a:pt x="570388" y="508293"/>
                  <a:pt x="563943" y="517501"/>
                  <a:pt x="540923" y="517501"/>
                </a:cubicBezTo>
                <a:cubicBezTo>
                  <a:pt x="466800" y="517501"/>
                  <a:pt x="393138" y="517501"/>
                  <a:pt x="319015" y="517501"/>
                </a:cubicBezTo>
                <a:cubicBezTo>
                  <a:pt x="290010" y="517501"/>
                  <a:pt x="284946" y="524407"/>
                  <a:pt x="295075" y="551109"/>
                </a:cubicBezTo>
                <a:cubicBezTo>
                  <a:pt x="341574" y="671271"/>
                  <a:pt x="388074" y="791894"/>
                  <a:pt x="434573" y="912056"/>
                </a:cubicBezTo>
                <a:cubicBezTo>
                  <a:pt x="435494" y="914818"/>
                  <a:pt x="436875" y="917580"/>
                  <a:pt x="437796" y="920343"/>
                </a:cubicBezTo>
                <a:cubicBezTo>
                  <a:pt x="441018" y="930011"/>
                  <a:pt x="442400" y="939219"/>
                  <a:pt x="431811" y="944743"/>
                </a:cubicBezTo>
                <a:cubicBezTo>
                  <a:pt x="421222" y="950268"/>
                  <a:pt x="414316" y="944283"/>
                  <a:pt x="408331" y="935996"/>
                </a:cubicBezTo>
                <a:cubicBezTo>
                  <a:pt x="368277" y="880749"/>
                  <a:pt x="328223" y="825963"/>
                  <a:pt x="288169" y="771176"/>
                </a:cubicBezTo>
                <a:cubicBezTo>
                  <a:pt x="195630" y="644108"/>
                  <a:pt x="103092" y="517040"/>
                  <a:pt x="10553" y="389973"/>
                </a:cubicBezTo>
                <a:cubicBezTo>
                  <a:pt x="4568" y="381685"/>
                  <a:pt x="-4179" y="373398"/>
                  <a:pt x="2266" y="361428"/>
                </a:cubicBezTo>
                <a:cubicBezTo>
                  <a:pt x="8251" y="350839"/>
                  <a:pt x="19301" y="352681"/>
                  <a:pt x="28969" y="352681"/>
                </a:cubicBezTo>
                <a:cubicBezTo>
                  <a:pt x="80993" y="352681"/>
                  <a:pt x="133477" y="352681"/>
                  <a:pt x="185502" y="352681"/>
                </a:cubicBezTo>
                <a:cubicBezTo>
                  <a:pt x="211744" y="352681"/>
                  <a:pt x="217269" y="344394"/>
                  <a:pt x="208061" y="319993"/>
                </a:cubicBezTo>
                <a:cubicBezTo>
                  <a:pt x="171230" y="224692"/>
                  <a:pt x="134398" y="129391"/>
                  <a:pt x="97567" y="34551"/>
                </a:cubicBezTo>
                <a:cubicBezTo>
                  <a:pt x="86978" y="7388"/>
                  <a:pt x="91582" y="482"/>
                  <a:pt x="120587" y="482"/>
                </a:cubicBezTo>
                <a:cubicBezTo>
                  <a:pt x="160180" y="482"/>
                  <a:pt x="199313" y="482"/>
                  <a:pt x="238907" y="482"/>
                </a:cubicBezTo>
                <a:close/>
              </a:path>
            </a:pathLst>
          </a:custGeom>
          <a:solidFill>
            <a:schemeClr val="accent4">
              <a:lumMod val="20000"/>
              <a:lumOff val="80000"/>
            </a:schemeClr>
          </a:solidFill>
          <a:ln w="4596" cap="flat">
            <a:noFill/>
            <a:prstDash val="solid"/>
            <a:miter/>
          </a:ln>
        </p:spPr>
        <p:txBody>
          <a:bodyPr rtlCol="0" anchor="ctr"/>
          <a:lstStyle/>
          <a:p>
            <a:endParaRPr lang="en-US"/>
          </a:p>
        </p:txBody>
      </p:sp>
    </p:spTree>
    <p:extLst>
      <p:ext uri="{BB962C8B-B14F-4D97-AF65-F5344CB8AC3E}">
        <p14:creationId xmlns:p14="http://schemas.microsoft.com/office/powerpoint/2010/main" val="21579303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grpSp>
        <p:nvGrpSpPr>
          <p:cNvPr id="24" name="Group 23">
            <a:extLst>
              <a:ext uri="{FF2B5EF4-FFF2-40B4-BE49-F238E27FC236}">
                <a16:creationId xmlns="" xmlns:a16="http://schemas.microsoft.com/office/drawing/2014/main" id="{F3E69537-CC5A-4694-B61B-401CDCE14E9F}"/>
              </a:ext>
            </a:extLst>
          </p:cNvPr>
          <p:cNvGrpSpPr/>
          <p:nvPr userDrawn="1"/>
        </p:nvGrpSpPr>
        <p:grpSpPr>
          <a:xfrm>
            <a:off x="323529" y="4603539"/>
            <a:ext cx="11654798" cy="2035618"/>
            <a:chOff x="323529" y="4603539"/>
            <a:chExt cx="11654798" cy="2035618"/>
          </a:xfrm>
          <a:solidFill>
            <a:schemeClr val="accent1">
              <a:lumMod val="60000"/>
              <a:lumOff val="40000"/>
            </a:schemeClr>
          </a:solidFill>
        </p:grpSpPr>
        <p:sp>
          <p:nvSpPr>
            <p:cNvPr id="18" name="Freeform: Shape 17">
              <a:extLst>
                <a:ext uri="{FF2B5EF4-FFF2-40B4-BE49-F238E27FC236}">
                  <a16:creationId xmlns="" xmlns:a16="http://schemas.microsoft.com/office/drawing/2014/main" id="{F2045BAE-2033-4781-88D7-3316C0868B69}"/>
                </a:ext>
              </a:extLst>
            </p:cNvPr>
            <p:cNvSpPr/>
            <p:nvPr/>
          </p:nvSpPr>
          <p:spPr>
            <a:xfrm rot="16200000">
              <a:off x="363852" y="6186863"/>
              <a:ext cx="411971" cy="492617"/>
            </a:xfrm>
            <a:custGeom>
              <a:avLst/>
              <a:gdLst>
                <a:gd name="connsiteX0" fmla="*/ 182559 w 565444"/>
                <a:gd name="connsiteY0" fmla="*/ 37056 h 676134"/>
                <a:gd name="connsiteX1" fmla="*/ 182559 w 565444"/>
                <a:gd name="connsiteY1" fmla="*/ 175472 h 676134"/>
                <a:gd name="connsiteX2" fmla="*/ 108447 w 565444"/>
                <a:gd name="connsiteY2" fmla="*/ 175472 h 676134"/>
                <a:gd name="connsiteX3" fmla="*/ 108447 w 565444"/>
                <a:gd name="connsiteY3" fmla="*/ 37056 h 676134"/>
                <a:gd name="connsiteX4" fmla="*/ 145503 w 565444"/>
                <a:gd name="connsiteY4" fmla="*/ 0 h 676134"/>
                <a:gd name="connsiteX5" fmla="*/ 182559 w 565444"/>
                <a:gd name="connsiteY5" fmla="*/ 37056 h 676134"/>
                <a:gd name="connsiteX6" fmla="*/ 456997 w 565444"/>
                <a:gd name="connsiteY6" fmla="*/ 37056 h 676134"/>
                <a:gd name="connsiteX7" fmla="*/ 456997 w 565444"/>
                <a:gd name="connsiteY7" fmla="*/ 175472 h 676134"/>
                <a:gd name="connsiteX8" fmla="*/ 382885 w 565444"/>
                <a:gd name="connsiteY8" fmla="*/ 175472 h 676134"/>
                <a:gd name="connsiteX9" fmla="*/ 382885 w 565444"/>
                <a:gd name="connsiteY9" fmla="*/ 37056 h 676134"/>
                <a:gd name="connsiteX10" fmla="*/ 419941 w 565444"/>
                <a:gd name="connsiteY10" fmla="*/ 0 h 676134"/>
                <a:gd name="connsiteX11" fmla="*/ 456997 w 565444"/>
                <a:gd name="connsiteY11" fmla="*/ 37056 h 676134"/>
                <a:gd name="connsiteX12" fmla="*/ 486829 w 565444"/>
                <a:gd name="connsiteY12" fmla="*/ 382985 h 676134"/>
                <a:gd name="connsiteX13" fmla="*/ 483130 w 565444"/>
                <a:gd name="connsiteY13" fmla="*/ 374057 h 676134"/>
                <a:gd name="connsiteX14" fmla="*/ 474202 w 565444"/>
                <a:gd name="connsiteY14" fmla="*/ 370359 h 676134"/>
                <a:gd name="connsiteX15" fmla="*/ 91243 w 565444"/>
                <a:gd name="connsiteY15" fmla="*/ 370358 h 676134"/>
                <a:gd name="connsiteX16" fmla="*/ 78616 w 565444"/>
                <a:gd name="connsiteY16" fmla="*/ 382985 h 676134"/>
                <a:gd name="connsiteX17" fmla="*/ 78615 w 565444"/>
                <a:gd name="connsiteY17" fmla="*/ 382985 h 676134"/>
                <a:gd name="connsiteX18" fmla="*/ 91242 w 565444"/>
                <a:gd name="connsiteY18" fmla="*/ 395612 h 676134"/>
                <a:gd name="connsiteX19" fmla="*/ 474202 w 565444"/>
                <a:gd name="connsiteY19" fmla="*/ 395612 h 676134"/>
                <a:gd name="connsiteX20" fmla="*/ 483130 w 565444"/>
                <a:gd name="connsiteY20" fmla="*/ 391914 h 676134"/>
                <a:gd name="connsiteX21" fmla="*/ 486829 w 565444"/>
                <a:gd name="connsiteY21" fmla="*/ 329550 h 676134"/>
                <a:gd name="connsiteX22" fmla="*/ 483130 w 565444"/>
                <a:gd name="connsiteY22" fmla="*/ 320622 h 676134"/>
                <a:gd name="connsiteX23" fmla="*/ 474202 w 565444"/>
                <a:gd name="connsiteY23" fmla="*/ 316924 h 676134"/>
                <a:gd name="connsiteX24" fmla="*/ 91243 w 565444"/>
                <a:gd name="connsiteY24" fmla="*/ 316923 h 676134"/>
                <a:gd name="connsiteX25" fmla="*/ 78616 w 565444"/>
                <a:gd name="connsiteY25" fmla="*/ 329550 h 676134"/>
                <a:gd name="connsiteX26" fmla="*/ 78615 w 565444"/>
                <a:gd name="connsiteY26" fmla="*/ 329550 h 676134"/>
                <a:gd name="connsiteX27" fmla="*/ 91242 w 565444"/>
                <a:gd name="connsiteY27" fmla="*/ 342177 h 676134"/>
                <a:gd name="connsiteX28" fmla="*/ 474202 w 565444"/>
                <a:gd name="connsiteY28" fmla="*/ 342177 h 676134"/>
                <a:gd name="connsiteX29" fmla="*/ 483130 w 565444"/>
                <a:gd name="connsiteY29" fmla="*/ 338479 h 676134"/>
                <a:gd name="connsiteX30" fmla="*/ 486829 w 565444"/>
                <a:gd name="connsiteY30" fmla="*/ 276115 h 676134"/>
                <a:gd name="connsiteX31" fmla="*/ 483130 w 565444"/>
                <a:gd name="connsiteY31" fmla="*/ 267187 h 676134"/>
                <a:gd name="connsiteX32" fmla="*/ 474202 w 565444"/>
                <a:gd name="connsiteY32" fmla="*/ 263489 h 676134"/>
                <a:gd name="connsiteX33" fmla="*/ 91243 w 565444"/>
                <a:gd name="connsiteY33" fmla="*/ 263488 h 676134"/>
                <a:gd name="connsiteX34" fmla="*/ 78616 w 565444"/>
                <a:gd name="connsiteY34" fmla="*/ 276115 h 676134"/>
                <a:gd name="connsiteX35" fmla="*/ 78615 w 565444"/>
                <a:gd name="connsiteY35" fmla="*/ 276115 h 676134"/>
                <a:gd name="connsiteX36" fmla="*/ 91242 w 565444"/>
                <a:gd name="connsiteY36" fmla="*/ 288742 h 676134"/>
                <a:gd name="connsiteX37" fmla="*/ 474202 w 565444"/>
                <a:gd name="connsiteY37" fmla="*/ 288742 h 676134"/>
                <a:gd name="connsiteX38" fmla="*/ 483130 w 565444"/>
                <a:gd name="connsiteY38" fmla="*/ 285044 h 676134"/>
                <a:gd name="connsiteX39" fmla="*/ 565444 w 565444"/>
                <a:gd name="connsiteY39" fmla="*/ 194687 h 676134"/>
                <a:gd name="connsiteX40" fmla="*/ 546230 w 565444"/>
                <a:gd name="connsiteY40" fmla="*/ 213901 h 676134"/>
                <a:gd name="connsiteX41" fmla="*/ 525276 w 565444"/>
                <a:gd name="connsiteY41" fmla="*/ 213901 h 676134"/>
                <a:gd name="connsiteX42" fmla="*/ 508899 w 565444"/>
                <a:gd name="connsiteY42" fmla="*/ 524387 h 676134"/>
                <a:gd name="connsiteX43" fmla="*/ 378242 w 565444"/>
                <a:gd name="connsiteY43" fmla="*/ 676134 h 676134"/>
                <a:gd name="connsiteX44" fmla="*/ 184454 w 565444"/>
                <a:gd name="connsiteY44" fmla="*/ 676134 h 676134"/>
                <a:gd name="connsiteX45" fmla="*/ 53798 w 565444"/>
                <a:gd name="connsiteY45" fmla="*/ 524387 h 676134"/>
                <a:gd name="connsiteX46" fmla="*/ 37421 w 565444"/>
                <a:gd name="connsiteY46" fmla="*/ 213901 h 676134"/>
                <a:gd name="connsiteX47" fmla="*/ 19214 w 565444"/>
                <a:gd name="connsiteY47" fmla="*/ 213901 h 676134"/>
                <a:gd name="connsiteX48" fmla="*/ 0 w 565444"/>
                <a:gd name="connsiteY48" fmla="*/ 194687 h 676134"/>
                <a:gd name="connsiteX49" fmla="*/ 19214 w 565444"/>
                <a:gd name="connsiteY49" fmla="*/ 175473 h 676134"/>
                <a:gd name="connsiteX50" fmla="*/ 546230 w 565444"/>
                <a:gd name="connsiteY50" fmla="*/ 175473 h 676134"/>
                <a:gd name="connsiteX51" fmla="*/ 565444 w 565444"/>
                <a:gd name="connsiteY51" fmla="*/ 194687 h 676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65444" h="676134">
                  <a:moveTo>
                    <a:pt x="182559" y="37056"/>
                  </a:moveTo>
                  <a:lnTo>
                    <a:pt x="182559" y="175472"/>
                  </a:lnTo>
                  <a:lnTo>
                    <a:pt x="108447" y="175472"/>
                  </a:lnTo>
                  <a:lnTo>
                    <a:pt x="108447" y="37056"/>
                  </a:lnTo>
                  <a:cubicBezTo>
                    <a:pt x="108447" y="16591"/>
                    <a:pt x="125038" y="0"/>
                    <a:pt x="145503" y="0"/>
                  </a:cubicBezTo>
                  <a:cubicBezTo>
                    <a:pt x="165968" y="0"/>
                    <a:pt x="182559" y="16591"/>
                    <a:pt x="182559" y="37056"/>
                  </a:cubicBezTo>
                  <a:close/>
                  <a:moveTo>
                    <a:pt x="456997" y="37056"/>
                  </a:moveTo>
                  <a:lnTo>
                    <a:pt x="456997" y="175472"/>
                  </a:lnTo>
                  <a:lnTo>
                    <a:pt x="382885" y="175472"/>
                  </a:lnTo>
                  <a:lnTo>
                    <a:pt x="382885" y="37056"/>
                  </a:lnTo>
                  <a:cubicBezTo>
                    <a:pt x="382885" y="16591"/>
                    <a:pt x="399476" y="0"/>
                    <a:pt x="419941" y="0"/>
                  </a:cubicBezTo>
                  <a:cubicBezTo>
                    <a:pt x="440406" y="0"/>
                    <a:pt x="456997" y="16591"/>
                    <a:pt x="456997" y="37056"/>
                  </a:cubicBezTo>
                  <a:close/>
                  <a:moveTo>
                    <a:pt x="486829" y="382985"/>
                  </a:moveTo>
                  <a:lnTo>
                    <a:pt x="483130" y="374057"/>
                  </a:lnTo>
                  <a:cubicBezTo>
                    <a:pt x="480845" y="371772"/>
                    <a:pt x="477689" y="370359"/>
                    <a:pt x="474202" y="370359"/>
                  </a:cubicBezTo>
                  <a:lnTo>
                    <a:pt x="91243" y="370358"/>
                  </a:lnTo>
                  <a:cubicBezTo>
                    <a:pt x="84269" y="370358"/>
                    <a:pt x="78616" y="376011"/>
                    <a:pt x="78616" y="382985"/>
                  </a:cubicBezTo>
                  <a:lnTo>
                    <a:pt x="78615" y="382985"/>
                  </a:lnTo>
                  <a:cubicBezTo>
                    <a:pt x="78615" y="389959"/>
                    <a:pt x="84268" y="395612"/>
                    <a:pt x="91242" y="395612"/>
                  </a:cubicBezTo>
                  <a:lnTo>
                    <a:pt x="474202" y="395612"/>
                  </a:lnTo>
                  <a:cubicBezTo>
                    <a:pt x="477689" y="395612"/>
                    <a:pt x="480845" y="394199"/>
                    <a:pt x="483130" y="391914"/>
                  </a:cubicBezTo>
                  <a:close/>
                  <a:moveTo>
                    <a:pt x="486829" y="329550"/>
                  </a:moveTo>
                  <a:lnTo>
                    <a:pt x="483130" y="320622"/>
                  </a:lnTo>
                  <a:cubicBezTo>
                    <a:pt x="480845" y="318337"/>
                    <a:pt x="477689" y="316924"/>
                    <a:pt x="474202" y="316924"/>
                  </a:cubicBezTo>
                  <a:lnTo>
                    <a:pt x="91243" y="316923"/>
                  </a:lnTo>
                  <a:cubicBezTo>
                    <a:pt x="84269" y="316923"/>
                    <a:pt x="78616" y="322576"/>
                    <a:pt x="78616" y="329550"/>
                  </a:cubicBezTo>
                  <a:lnTo>
                    <a:pt x="78615" y="329550"/>
                  </a:lnTo>
                  <a:cubicBezTo>
                    <a:pt x="78615" y="336524"/>
                    <a:pt x="84268" y="342177"/>
                    <a:pt x="91242" y="342177"/>
                  </a:cubicBezTo>
                  <a:lnTo>
                    <a:pt x="474202" y="342177"/>
                  </a:lnTo>
                  <a:cubicBezTo>
                    <a:pt x="477689" y="342177"/>
                    <a:pt x="480845" y="340764"/>
                    <a:pt x="483130" y="338479"/>
                  </a:cubicBezTo>
                  <a:close/>
                  <a:moveTo>
                    <a:pt x="486829" y="276115"/>
                  </a:moveTo>
                  <a:lnTo>
                    <a:pt x="483130" y="267187"/>
                  </a:lnTo>
                  <a:cubicBezTo>
                    <a:pt x="480845" y="264902"/>
                    <a:pt x="477689" y="263489"/>
                    <a:pt x="474202" y="263489"/>
                  </a:cubicBezTo>
                  <a:lnTo>
                    <a:pt x="91243" y="263488"/>
                  </a:lnTo>
                  <a:cubicBezTo>
                    <a:pt x="84269" y="263488"/>
                    <a:pt x="78616" y="269141"/>
                    <a:pt x="78616" y="276115"/>
                  </a:cubicBezTo>
                  <a:lnTo>
                    <a:pt x="78615" y="276115"/>
                  </a:lnTo>
                  <a:cubicBezTo>
                    <a:pt x="78615" y="283089"/>
                    <a:pt x="84268" y="288742"/>
                    <a:pt x="91242" y="288742"/>
                  </a:cubicBezTo>
                  <a:lnTo>
                    <a:pt x="474202" y="288742"/>
                  </a:lnTo>
                  <a:cubicBezTo>
                    <a:pt x="477689" y="288742"/>
                    <a:pt x="480845" y="287329"/>
                    <a:pt x="483130" y="285044"/>
                  </a:cubicBezTo>
                  <a:close/>
                  <a:moveTo>
                    <a:pt x="565444" y="194687"/>
                  </a:moveTo>
                  <a:cubicBezTo>
                    <a:pt x="565444" y="205299"/>
                    <a:pt x="556842" y="213901"/>
                    <a:pt x="546230" y="213901"/>
                  </a:cubicBezTo>
                  <a:lnTo>
                    <a:pt x="525276" y="213901"/>
                  </a:lnTo>
                  <a:lnTo>
                    <a:pt x="508899" y="524387"/>
                  </a:lnTo>
                  <a:cubicBezTo>
                    <a:pt x="504507" y="609787"/>
                    <a:pt x="447139" y="676134"/>
                    <a:pt x="378242" y="676134"/>
                  </a:cubicBezTo>
                  <a:lnTo>
                    <a:pt x="184454" y="676134"/>
                  </a:lnTo>
                  <a:cubicBezTo>
                    <a:pt x="115558" y="676134"/>
                    <a:pt x="58190" y="609787"/>
                    <a:pt x="53798" y="524387"/>
                  </a:cubicBezTo>
                  <a:lnTo>
                    <a:pt x="37421" y="213901"/>
                  </a:lnTo>
                  <a:lnTo>
                    <a:pt x="19214" y="213901"/>
                  </a:lnTo>
                  <a:cubicBezTo>
                    <a:pt x="8602" y="213901"/>
                    <a:pt x="0" y="205299"/>
                    <a:pt x="0" y="194687"/>
                  </a:cubicBezTo>
                  <a:cubicBezTo>
                    <a:pt x="0" y="184075"/>
                    <a:pt x="8602" y="175473"/>
                    <a:pt x="19214" y="175473"/>
                  </a:cubicBezTo>
                  <a:lnTo>
                    <a:pt x="546230" y="175473"/>
                  </a:lnTo>
                  <a:cubicBezTo>
                    <a:pt x="556842" y="175473"/>
                    <a:pt x="565444" y="184075"/>
                    <a:pt x="565444" y="19468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Arrow: Bent 11">
              <a:extLst>
                <a:ext uri="{FF2B5EF4-FFF2-40B4-BE49-F238E27FC236}">
                  <a16:creationId xmlns="" xmlns:a16="http://schemas.microsoft.com/office/drawing/2014/main" id="{4C701790-911F-49B9-B58C-72E9534D4C93}"/>
                </a:ext>
              </a:extLst>
            </p:cNvPr>
            <p:cNvSpPr/>
            <p:nvPr/>
          </p:nvSpPr>
          <p:spPr>
            <a:xfrm flipH="1" flipV="1">
              <a:off x="816143" y="5935877"/>
              <a:ext cx="10779743" cy="582611"/>
            </a:xfrm>
            <a:prstGeom prst="bentArrow">
              <a:avLst>
                <a:gd name="adj1" fmla="val 14113"/>
                <a:gd name="adj2" fmla="val 12152"/>
                <a:gd name="adj3" fmla="val 0"/>
                <a:gd name="adj4" fmla="val 5453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3" name="Freeform: Shape 22">
              <a:extLst>
                <a:ext uri="{FF2B5EF4-FFF2-40B4-BE49-F238E27FC236}">
                  <a16:creationId xmlns="" xmlns:a16="http://schemas.microsoft.com/office/drawing/2014/main" id="{A2CAA496-8808-490A-A588-30FACF8CED72}"/>
                </a:ext>
              </a:extLst>
            </p:cNvPr>
            <p:cNvSpPr/>
            <p:nvPr userDrawn="1"/>
          </p:nvSpPr>
          <p:spPr>
            <a:xfrm flipH="1">
              <a:off x="11086249" y="4603539"/>
              <a:ext cx="892078" cy="1332338"/>
            </a:xfrm>
            <a:custGeom>
              <a:avLst/>
              <a:gdLst>
                <a:gd name="connsiteX0" fmla="*/ 501893 w 892078"/>
                <a:gd name="connsiteY0" fmla="*/ 0 h 1332338"/>
                <a:gd name="connsiteX1" fmla="*/ 498205 w 892078"/>
                <a:gd name="connsiteY1" fmla="*/ 53000 h 1332338"/>
                <a:gd name="connsiteX2" fmla="*/ 456830 w 892078"/>
                <a:gd name="connsiteY2" fmla="*/ 120945 h 1332338"/>
                <a:gd name="connsiteX3" fmla="*/ 387912 w 892078"/>
                <a:gd name="connsiteY3" fmla="*/ 218109 h 1332338"/>
                <a:gd name="connsiteX4" fmla="*/ 391667 w 892078"/>
                <a:gd name="connsiteY4" fmla="*/ 334412 h 1332338"/>
                <a:gd name="connsiteX5" fmla="*/ 407219 w 892078"/>
                <a:gd name="connsiteY5" fmla="*/ 351214 h 1332338"/>
                <a:gd name="connsiteX6" fmla="*/ 413637 w 892078"/>
                <a:gd name="connsiteY6" fmla="*/ 474030 h 1332338"/>
                <a:gd name="connsiteX7" fmla="*/ 416812 w 892078"/>
                <a:gd name="connsiteY7" fmla="*/ 504492 h 1332338"/>
                <a:gd name="connsiteX8" fmla="*/ 402754 w 892078"/>
                <a:gd name="connsiteY8" fmla="*/ 505610 h 1332338"/>
                <a:gd name="connsiteX9" fmla="*/ 369924 w 892078"/>
                <a:gd name="connsiteY9" fmla="*/ 475906 h 1332338"/>
                <a:gd name="connsiteX10" fmla="*/ 126043 w 892078"/>
                <a:gd name="connsiteY10" fmla="*/ 282053 h 1332338"/>
                <a:gd name="connsiteX11" fmla="*/ 204209 w 892078"/>
                <a:gd name="connsiteY11" fmla="*/ 408681 h 1332338"/>
                <a:gd name="connsiteX12" fmla="*/ 344910 w 892078"/>
                <a:gd name="connsiteY12" fmla="*/ 500918 h 1332338"/>
                <a:gd name="connsiteX13" fmla="*/ 418387 w 892078"/>
                <a:gd name="connsiteY13" fmla="*/ 565015 h 1332338"/>
                <a:gd name="connsiteX14" fmla="*/ 404318 w 892078"/>
                <a:gd name="connsiteY14" fmla="*/ 841726 h 1332338"/>
                <a:gd name="connsiteX15" fmla="*/ 354290 w 892078"/>
                <a:gd name="connsiteY15" fmla="*/ 830783 h 1332338"/>
                <a:gd name="connsiteX16" fmla="*/ 353526 w 892078"/>
                <a:gd name="connsiteY16" fmla="*/ 831058 h 1332338"/>
                <a:gd name="connsiteX17" fmla="*/ 350580 w 892078"/>
                <a:gd name="connsiteY17" fmla="*/ 827584 h 1332338"/>
                <a:gd name="connsiteX18" fmla="*/ 347061 w 892078"/>
                <a:gd name="connsiteY18" fmla="*/ 800105 h 1332338"/>
                <a:gd name="connsiteX19" fmla="*/ 281402 w 892078"/>
                <a:gd name="connsiteY19" fmla="*/ 603126 h 1332338"/>
                <a:gd name="connsiteX20" fmla="*/ 0 w 892078"/>
                <a:gd name="connsiteY20" fmla="*/ 531211 h 1332338"/>
                <a:gd name="connsiteX21" fmla="*/ 87546 w 892078"/>
                <a:gd name="connsiteY21" fmla="*/ 639081 h 1332338"/>
                <a:gd name="connsiteX22" fmla="*/ 156335 w 892078"/>
                <a:gd name="connsiteY22" fmla="*/ 770401 h 1332338"/>
                <a:gd name="connsiteX23" fmla="*/ 309542 w 892078"/>
                <a:gd name="connsiteY23" fmla="*/ 829808 h 1332338"/>
                <a:gd name="connsiteX24" fmla="*/ 340979 w 892078"/>
                <a:gd name="connsiteY24" fmla="*/ 837942 h 1332338"/>
                <a:gd name="connsiteX25" fmla="*/ 348283 w 892078"/>
                <a:gd name="connsiteY25" fmla="*/ 838787 h 1332338"/>
                <a:gd name="connsiteX26" fmla="*/ 348036 w 892078"/>
                <a:gd name="connsiteY26" fmla="*/ 840162 h 1332338"/>
                <a:gd name="connsiteX27" fmla="*/ 405880 w 892078"/>
                <a:gd name="connsiteY27" fmla="*/ 949596 h 1332338"/>
                <a:gd name="connsiteX28" fmla="*/ 392717 w 892078"/>
                <a:gd name="connsiteY28" fmla="*/ 1332338 h 1332338"/>
                <a:gd name="connsiteX29" fmla="*/ 473368 w 892078"/>
                <a:gd name="connsiteY29" fmla="*/ 1332338 h 1332338"/>
                <a:gd name="connsiteX30" fmla="*/ 463724 w 892078"/>
                <a:gd name="connsiteY30" fmla="*/ 999622 h 1332338"/>
                <a:gd name="connsiteX31" fmla="*/ 476231 w 892078"/>
                <a:gd name="connsiteY31" fmla="*/ 908949 h 1332338"/>
                <a:gd name="connsiteX32" fmla="*/ 523131 w 892078"/>
                <a:gd name="connsiteY32" fmla="*/ 880809 h 1332338"/>
                <a:gd name="connsiteX33" fmla="*/ 827981 w 892078"/>
                <a:gd name="connsiteY33" fmla="*/ 722913 h 1332338"/>
                <a:gd name="connsiteX34" fmla="*/ 892078 w 892078"/>
                <a:gd name="connsiteY34" fmla="*/ 391486 h 1332338"/>
                <a:gd name="connsiteX35" fmla="*/ 671648 w 892078"/>
                <a:gd name="connsiteY35" fmla="*/ 560326 h 1332338"/>
                <a:gd name="connsiteX36" fmla="*/ 535636 w 892078"/>
                <a:gd name="connsiteY36" fmla="*/ 646309 h 1332338"/>
                <a:gd name="connsiteX37" fmla="*/ 480920 w 892078"/>
                <a:gd name="connsiteY37" fmla="*/ 830783 h 1332338"/>
                <a:gd name="connsiteX38" fmla="*/ 448091 w 892078"/>
                <a:gd name="connsiteY38" fmla="*/ 882373 h 1332338"/>
                <a:gd name="connsiteX39" fmla="*/ 448091 w 892078"/>
                <a:gd name="connsiteY39" fmla="*/ 608790 h 1332338"/>
                <a:gd name="connsiteX40" fmla="*/ 513752 w 892078"/>
                <a:gd name="connsiteY40" fmla="*/ 546257 h 1332338"/>
                <a:gd name="connsiteX41" fmla="*/ 582537 w 892078"/>
                <a:gd name="connsiteY41" fmla="*/ 540003 h 1332338"/>
                <a:gd name="connsiteX42" fmla="*/ 748253 w 892078"/>
                <a:gd name="connsiteY42" fmla="*/ 207012 h 1332338"/>
                <a:gd name="connsiteX43" fmla="*/ 596608 w 892078"/>
                <a:gd name="connsiteY43" fmla="*/ 313318 h 1332338"/>
                <a:gd name="connsiteX44" fmla="*/ 451217 w 892078"/>
                <a:gd name="connsiteY44" fmla="*/ 482159 h 1332338"/>
                <a:gd name="connsiteX45" fmla="*/ 445183 w 892078"/>
                <a:gd name="connsiteY45" fmla="*/ 497255 h 1332338"/>
                <a:gd name="connsiteX46" fmla="*/ 439086 w 892078"/>
                <a:gd name="connsiteY46" fmla="*/ 500090 h 1332338"/>
                <a:gd name="connsiteX47" fmla="*/ 435706 w 892078"/>
                <a:gd name="connsiteY47" fmla="*/ 482384 h 1332338"/>
                <a:gd name="connsiteX48" fmla="*/ 420305 w 892078"/>
                <a:gd name="connsiteY48" fmla="*/ 370688 h 1332338"/>
                <a:gd name="connsiteX49" fmla="*/ 426244 w 892078"/>
                <a:gd name="connsiteY49" fmla="*/ 360755 h 1332338"/>
                <a:gd name="connsiteX50" fmla="*/ 485748 w 892078"/>
                <a:gd name="connsiteY50" fmla="*/ 335852 h 1332338"/>
                <a:gd name="connsiteX51" fmla="*/ 556629 w 892078"/>
                <a:gd name="connsiteY51" fmla="*/ 224791 h 1332338"/>
                <a:gd name="connsiteX52" fmla="*/ 533558 w 892078"/>
                <a:gd name="connsiteY52" fmla="*/ 68029 h 1332338"/>
                <a:gd name="connsiteX53" fmla="*/ 501893 w 892078"/>
                <a:gd name="connsiteY53" fmla="*/ 0 h 133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892078" h="1332338">
                  <a:moveTo>
                    <a:pt x="501893" y="0"/>
                  </a:moveTo>
                  <a:cubicBezTo>
                    <a:pt x="505496" y="20041"/>
                    <a:pt x="503339" y="36518"/>
                    <a:pt x="498205" y="53000"/>
                  </a:cubicBezTo>
                  <a:cubicBezTo>
                    <a:pt x="489909" y="79014"/>
                    <a:pt x="474662" y="101069"/>
                    <a:pt x="456830" y="120945"/>
                  </a:cubicBezTo>
                  <a:cubicBezTo>
                    <a:pt x="430082" y="150759"/>
                    <a:pt x="404129" y="181166"/>
                    <a:pt x="387912" y="218109"/>
                  </a:cubicBezTo>
                  <a:cubicBezTo>
                    <a:pt x="370904" y="257435"/>
                    <a:pt x="367592" y="296342"/>
                    <a:pt x="391667" y="334412"/>
                  </a:cubicBezTo>
                  <a:cubicBezTo>
                    <a:pt x="396044" y="341153"/>
                    <a:pt x="402085" y="346893"/>
                    <a:pt x="407219" y="351214"/>
                  </a:cubicBezTo>
                  <a:cubicBezTo>
                    <a:pt x="406074" y="380095"/>
                    <a:pt x="409823" y="433373"/>
                    <a:pt x="413637" y="474030"/>
                  </a:cubicBezTo>
                  <a:lnTo>
                    <a:pt x="416812" y="504492"/>
                  </a:lnTo>
                  <a:lnTo>
                    <a:pt x="402754" y="505610"/>
                  </a:lnTo>
                  <a:cubicBezTo>
                    <a:pt x="393375" y="507174"/>
                    <a:pt x="371487" y="502482"/>
                    <a:pt x="369924" y="475906"/>
                  </a:cubicBezTo>
                  <a:cubicBezTo>
                    <a:pt x="358979" y="328953"/>
                    <a:pt x="269870" y="258602"/>
                    <a:pt x="126043" y="282053"/>
                  </a:cubicBezTo>
                  <a:cubicBezTo>
                    <a:pt x="168253" y="316446"/>
                    <a:pt x="180759" y="364908"/>
                    <a:pt x="204209" y="408681"/>
                  </a:cubicBezTo>
                  <a:cubicBezTo>
                    <a:pt x="232351" y="463399"/>
                    <a:pt x="265180" y="511863"/>
                    <a:pt x="344910" y="500918"/>
                  </a:cubicBezTo>
                  <a:cubicBezTo>
                    <a:pt x="371487" y="496228"/>
                    <a:pt x="423077" y="507174"/>
                    <a:pt x="418387" y="565015"/>
                  </a:cubicBezTo>
                  <a:cubicBezTo>
                    <a:pt x="412133" y="655690"/>
                    <a:pt x="409008" y="747925"/>
                    <a:pt x="404318" y="841726"/>
                  </a:cubicBezTo>
                  <a:cubicBezTo>
                    <a:pt x="387119" y="838598"/>
                    <a:pt x="371487" y="833909"/>
                    <a:pt x="354290" y="830783"/>
                  </a:cubicBezTo>
                  <a:lnTo>
                    <a:pt x="353526" y="831058"/>
                  </a:lnTo>
                  <a:lnTo>
                    <a:pt x="350580" y="827584"/>
                  </a:lnTo>
                  <a:cubicBezTo>
                    <a:pt x="345889" y="820623"/>
                    <a:pt x="344717" y="813002"/>
                    <a:pt x="347061" y="800105"/>
                  </a:cubicBezTo>
                  <a:cubicBezTo>
                    <a:pt x="362694" y="723500"/>
                    <a:pt x="339244" y="656278"/>
                    <a:pt x="281402" y="603126"/>
                  </a:cubicBezTo>
                  <a:cubicBezTo>
                    <a:pt x="218869" y="545282"/>
                    <a:pt x="87546" y="512451"/>
                    <a:pt x="0" y="531211"/>
                  </a:cubicBezTo>
                  <a:cubicBezTo>
                    <a:pt x="43773" y="554661"/>
                    <a:pt x="68787" y="595308"/>
                    <a:pt x="87546" y="639081"/>
                  </a:cubicBezTo>
                  <a:cubicBezTo>
                    <a:pt x="106307" y="684418"/>
                    <a:pt x="123503" y="731318"/>
                    <a:pt x="156335" y="770401"/>
                  </a:cubicBezTo>
                  <a:cubicBezTo>
                    <a:pt x="196980" y="818865"/>
                    <a:pt x="240755" y="856384"/>
                    <a:pt x="309542" y="829808"/>
                  </a:cubicBezTo>
                  <a:cubicBezTo>
                    <a:pt x="322440" y="823945"/>
                    <a:pt x="330940" y="833912"/>
                    <a:pt x="340979" y="837942"/>
                  </a:cubicBezTo>
                  <a:lnTo>
                    <a:pt x="348283" y="838787"/>
                  </a:lnTo>
                  <a:lnTo>
                    <a:pt x="348036" y="840162"/>
                  </a:lnTo>
                  <a:cubicBezTo>
                    <a:pt x="404318" y="857359"/>
                    <a:pt x="409008" y="898006"/>
                    <a:pt x="405880" y="949596"/>
                  </a:cubicBezTo>
                  <a:lnTo>
                    <a:pt x="392717" y="1332338"/>
                  </a:lnTo>
                  <a:lnTo>
                    <a:pt x="473368" y="1332338"/>
                  </a:lnTo>
                  <a:lnTo>
                    <a:pt x="463724" y="999622"/>
                  </a:lnTo>
                  <a:cubicBezTo>
                    <a:pt x="463724" y="968357"/>
                    <a:pt x="463724" y="938653"/>
                    <a:pt x="476231" y="908949"/>
                  </a:cubicBezTo>
                  <a:cubicBezTo>
                    <a:pt x="485610" y="887063"/>
                    <a:pt x="490302" y="874556"/>
                    <a:pt x="523131" y="880809"/>
                  </a:cubicBezTo>
                  <a:cubicBezTo>
                    <a:pt x="652888" y="904260"/>
                    <a:pt x="767011" y="840162"/>
                    <a:pt x="827981" y="722913"/>
                  </a:cubicBezTo>
                  <a:cubicBezTo>
                    <a:pt x="878009" y="624423"/>
                    <a:pt x="884261" y="516553"/>
                    <a:pt x="892078" y="391486"/>
                  </a:cubicBezTo>
                  <a:cubicBezTo>
                    <a:pt x="840488" y="494664"/>
                    <a:pt x="756068" y="525932"/>
                    <a:pt x="671648" y="560326"/>
                  </a:cubicBezTo>
                  <a:cubicBezTo>
                    <a:pt x="621620" y="580648"/>
                    <a:pt x="573158" y="607226"/>
                    <a:pt x="535636" y="646309"/>
                  </a:cubicBezTo>
                  <a:cubicBezTo>
                    <a:pt x="485610" y="697899"/>
                    <a:pt x="448091" y="754179"/>
                    <a:pt x="480920" y="830783"/>
                  </a:cubicBezTo>
                  <a:cubicBezTo>
                    <a:pt x="488738" y="849542"/>
                    <a:pt x="477793" y="868302"/>
                    <a:pt x="448091" y="882373"/>
                  </a:cubicBezTo>
                  <a:cubicBezTo>
                    <a:pt x="448091" y="787008"/>
                    <a:pt x="448091" y="697899"/>
                    <a:pt x="448091" y="608790"/>
                  </a:cubicBezTo>
                  <a:cubicBezTo>
                    <a:pt x="448091" y="565015"/>
                    <a:pt x="455908" y="533749"/>
                    <a:pt x="513752" y="546257"/>
                  </a:cubicBezTo>
                  <a:cubicBezTo>
                    <a:pt x="535636" y="550946"/>
                    <a:pt x="559087" y="546257"/>
                    <a:pt x="582537" y="540003"/>
                  </a:cubicBezTo>
                  <a:cubicBezTo>
                    <a:pt x="701352" y="504046"/>
                    <a:pt x="779518" y="347712"/>
                    <a:pt x="748253" y="207012"/>
                  </a:cubicBezTo>
                  <a:cubicBezTo>
                    <a:pt x="716985" y="269546"/>
                    <a:pt x="652888" y="285178"/>
                    <a:pt x="596608" y="313318"/>
                  </a:cubicBezTo>
                  <a:cubicBezTo>
                    <a:pt x="524693" y="349275"/>
                    <a:pt x="454344" y="386797"/>
                    <a:pt x="451217" y="482159"/>
                  </a:cubicBezTo>
                  <a:cubicBezTo>
                    <a:pt x="450826" y="489194"/>
                    <a:pt x="448579" y="493982"/>
                    <a:pt x="445183" y="497255"/>
                  </a:cubicBezTo>
                  <a:lnTo>
                    <a:pt x="439086" y="500090"/>
                  </a:lnTo>
                  <a:lnTo>
                    <a:pt x="435706" y="482384"/>
                  </a:lnTo>
                  <a:cubicBezTo>
                    <a:pt x="429401" y="445321"/>
                    <a:pt x="420625" y="384681"/>
                    <a:pt x="420305" y="370688"/>
                  </a:cubicBezTo>
                  <a:cubicBezTo>
                    <a:pt x="420100" y="366322"/>
                    <a:pt x="417511" y="361166"/>
                    <a:pt x="426244" y="360755"/>
                  </a:cubicBezTo>
                  <a:cubicBezTo>
                    <a:pt x="449067" y="359727"/>
                    <a:pt x="467310" y="348584"/>
                    <a:pt x="485748" y="335852"/>
                  </a:cubicBezTo>
                  <a:cubicBezTo>
                    <a:pt x="524607" y="308401"/>
                    <a:pt x="549757" y="272437"/>
                    <a:pt x="556629" y="224791"/>
                  </a:cubicBezTo>
                  <a:cubicBezTo>
                    <a:pt x="564085" y="170396"/>
                    <a:pt x="553286" y="118213"/>
                    <a:pt x="533558" y="68029"/>
                  </a:cubicBezTo>
                  <a:cubicBezTo>
                    <a:pt x="524789" y="45615"/>
                    <a:pt x="518004" y="22205"/>
                    <a:pt x="501893" y="0"/>
                  </a:cubicBezTo>
                  <a:close/>
                </a:path>
              </a:pathLst>
            </a:custGeom>
            <a:grpFill/>
            <a:ln w="8081" cap="flat">
              <a:noFill/>
              <a:prstDash val="solid"/>
              <a:miter/>
            </a:ln>
          </p:spPr>
          <p:txBody>
            <a:bodyPr wrap="square" rtlCol="0" anchor="ctr">
              <a:noAutofit/>
            </a:bodyPr>
            <a:lstStyle/>
            <a:p>
              <a:endParaRPr lang="en-US"/>
            </a:p>
          </p:txBody>
        </p:sp>
      </p:grpSp>
    </p:spTree>
    <p:extLst>
      <p:ext uri="{BB962C8B-B14F-4D97-AF65-F5344CB8AC3E}">
        <p14:creationId xmlns:p14="http://schemas.microsoft.com/office/powerpoint/2010/main" val="101528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ontents slide layout">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A4524873-6BE5-4879-B50F-EC3ECF1F2BA1}"/>
              </a:ext>
            </a:extLst>
          </p:cNvPr>
          <p:cNvSpPr/>
          <p:nvPr userDrawn="1"/>
        </p:nvSpPr>
        <p:spPr>
          <a:xfrm>
            <a:off x="0" y="0"/>
            <a:ext cx="12192000" cy="121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9">
            <a:extLst>
              <a:ext uri="{FF2B5EF4-FFF2-40B4-BE49-F238E27FC236}">
                <a16:creationId xmlns=""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grpSp>
        <p:nvGrpSpPr>
          <p:cNvPr id="28" name="Group 27">
            <a:extLst>
              <a:ext uri="{FF2B5EF4-FFF2-40B4-BE49-F238E27FC236}">
                <a16:creationId xmlns="" xmlns:a16="http://schemas.microsoft.com/office/drawing/2014/main" id="{69DB7680-BCD7-4C1B-97B4-C82E082C47C2}"/>
              </a:ext>
            </a:extLst>
          </p:cNvPr>
          <p:cNvGrpSpPr/>
          <p:nvPr userDrawn="1"/>
        </p:nvGrpSpPr>
        <p:grpSpPr>
          <a:xfrm>
            <a:off x="623567" y="-9292"/>
            <a:ext cx="2434936" cy="1219200"/>
            <a:chOff x="623567" y="20852"/>
            <a:chExt cx="2434936" cy="1219200"/>
          </a:xfrm>
        </p:grpSpPr>
        <p:sp>
          <p:nvSpPr>
            <p:cNvPr id="11" name="Freeform: Shape 10">
              <a:extLst>
                <a:ext uri="{FF2B5EF4-FFF2-40B4-BE49-F238E27FC236}">
                  <a16:creationId xmlns="" xmlns:a16="http://schemas.microsoft.com/office/drawing/2014/main" id="{60C6E2EE-321A-47CB-9B17-01A6C7F54C53}"/>
                </a:ext>
              </a:extLst>
            </p:cNvPr>
            <p:cNvSpPr/>
            <p:nvPr userDrawn="1"/>
          </p:nvSpPr>
          <p:spPr>
            <a:xfrm>
              <a:off x="1538287" y="20852"/>
              <a:ext cx="704850" cy="1219200"/>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60000"/>
              </a:schemeClr>
            </a:solidFill>
            <a:ln w="2261" cap="flat">
              <a:noFill/>
              <a:prstDash val="solid"/>
              <a:miter/>
            </a:ln>
          </p:spPr>
          <p:txBody>
            <a:bodyPr wrap="square" rtlCol="0" anchor="ctr">
              <a:noAutofit/>
            </a:bodyPr>
            <a:lstStyle/>
            <a:p>
              <a:endParaRPr lang="en-US"/>
            </a:p>
          </p:txBody>
        </p:sp>
        <p:sp>
          <p:nvSpPr>
            <p:cNvPr id="12" name="Freeform: Shape 11">
              <a:extLst>
                <a:ext uri="{FF2B5EF4-FFF2-40B4-BE49-F238E27FC236}">
                  <a16:creationId xmlns="" xmlns:a16="http://schemas.microsoft.com/office/drawing/2014/main" id="{C81EE286-F844-4771-9CFC-94BF60D78565}"/>
                </a:ext>
              </a:extLst>
            </p:cNvPr>
            <p:cNvSpPr/>
            <p:nvPr userDrawn="1"/>
          </p:nvSpPr>
          <p:spPr>
            <a:xfrm>
              <a:off x="2161853" y="284463"/>
              <a:ext cx="552450" cy="955589"/>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60000"/>
              </a:schemeClr>
            </a:solidFill>
            <a:ln w="2261" cap="flat">
              <a:noFill/>
              <a:prstDash val="solid"/>
              <a:miter/>
            </a:ln>
          </p:spPr>
          <p:txBody>
            <a:bodyPr wrap="square" rtlCol="0" anchor="ctr">
              <a:noAutofit/>
            </a:bodyPr>
            <a:lstStyle/>
            <a:p>
              <a:endParaRPr lang="en-US"/>
            </a:p>
          </p:txBody>
        </p:sp>
        <p:sp>
          <p:nvSpPr>
            <p:cNvPr id="13" name="Freeform: Shape 12">
              <a:extLst>
                <a:ext uri="{FF2B5EF4-FFF2-40B4-BE49-F238E27FC236}">
                  <a16:creationId xmlns="" xmlns:a16="http://schemas.microsoft.com/office/drawing/2014/main" id="{819794EC-70B7-4CA7-B86F-B7DD5B250116}"/>
                </a:ext>
              </a:extLst>
            </p:cNvPr>
            <p:cNvSpPr/>
            <p:nvPr userDrawn="1"/>
          </p:nvSpPr>
          <p:spPr>
            <a:xfrm>
              <a:off x="1378101" y="436863"/>
              <a:ext cx="464344" cy="803189"/>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60000"/>
              </a:schemeClr>
            </a:solidFill>
            <a:ln w="2261" cap="flat">
              <a:noFill/>
              <a:prstDash val="solid"/>
              <a:miter/>
            </a:ln>
          </p:spPr>
          <p:txBody>
            <a:bodyPr wrap="square" rtlCol="0" anchor="ctr">
              <a:noAutofit/>
            </a:bodyPr>
            <a:lstStyle/>
            <a:p>
              <a:endParaRPr lang="en-US"/>
            </a:p>
          </p:txBody>
        </p:sp>
        <p:sp>
          <p:nvSpPr>
            <p:cNvPr id="14" name="Freeform: Shape 13">
              <a:extLst>
                <a:ext uri="{FF2B5EF4-FFF2-40B4-BE49-F238E27FC236}">
                  <a16:creationId xmlns="" xmlns:a16="http://schemas.microsoft.com/office/drawing/2014/main" id="{05923C14-7C77-40CC-82DB-9E1F4A7524AB}"/>
                </a:ext>
              </a:extLst>
            </p:cNvPr>
            <p:cNvSpPr/>
            <p:nvPr userDrawn="1"/>
          </p:nvSpPr>
          <p:spPr>
            <a:xfrm>
              <a:off x="745171" y="282011"/>
              <a:ext cx="553868" cy="958041"/>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60000"/>
              </a:schemeClr>
            </a:solidFill>
            <a:ln w="2261" cap="flat">
              <a:noFill/>
              <a:prstDash val="solid"/>
              <a:miter/>
            </a:ln>
          </p:spPr>
          <p:txBody>
            <a:bodyPr wrap="square" rtlCol="0" anchor="ctr">
              <a:noAutofit/>
            </a:bodyPr>
            <a:lstStyle/>
            <a:p>
              <a:endParaRPr lang="en-US"/>
            </a:p>
          </p:txBody>
        </p:sp>
        <p:sp>
          <p:nvSpPr>
            <p:cNvPr id="15" name="Freeform: Shape 14">
              <a:extLst>
                <a:ext uri="{FF2B5EF4-FFF2-40B4-BE49-F238E27FC236}">
                  <a16:creationId xmlns="" xmlns:a16="http://schemas.microsoft.com/office/drawing/2014/main" id="{B35BE877-79E4-493D-8CCE-9682FE0748AA}"/>
                </a:ext>
              </a:extLst>
            </p:cNvPr>
            <p:cNvSpPr/>
            <p:nvPr userDrawn="1"/>
          </p:nvSpPr>
          <p:spPr>
            <a:xfrm>
              <a:off x="623567" y="609600"/>
              <a:ext cx="364480" cy="630452"/>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40000"/>
              </a:schemeClr>
            </a:solidFill>
            <a:ln w="2261" cap="flat">
              <a:noFill/>
              <a:prstDash val="solid"/>
              <a:miter/>
            </a:ln>
          </p:spPr>
          <p:txBody>
            <a:bodyPr wrap="square" rtlCol="0" anchor="ctr">
              <a:noAutofit/>
            </a:bodyPr>
            <a:lstStyle/>
            <a:p>
              <a:endParaRPr lang="en-US"/>
            </a:p>
          </p:txBody>
        </p:sp>
        <p:sp>
          <p:nvSpPr>
            <p:cNvPr id="16" name="Freeform: Shape 15">
              <a:extLst>
                <a:ext uri="{FF2B5EF4-FFF2-40B4-BE49-F238E27FC236}">
                  <a16:creationId xmlns="" xmlns:a16="http://schemas.microsoft.com/office/drawing/2014/main" id="{592FD92A-CC13-4DFD-A85C-8CE910B21828}"/>
                </a:ext>
              </a:extLst>
            </p:cNvPr>
            <p:cNvSpPr/>
            <p:nvPr userDrawn="1"/>
          </p:nvSpPr>
          <p:spPr>
            <a:xfrm>
              <a:off x="1235073" y="609600"/>
              <a:ext cx="364480" cy="630452"/>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40000"/>
              </a:schemeClr>
            </a:solidFill>
            <a:ln w="2261" cap="flat">
              <a:noFill/>
              <a:prstDash val="solid"/>
              <a:miter/>
            </a:ln>
          </p:spPr>
          <p:txBody>
            <a:bodyPr wrap="square" rtlCol="0" anchor="ctr">
              <a:noAutofit/>
            </a:bodyPr>
            <a:lstStyle/>
            <a:p>
              <a:endParaRPr lang="en-US"/>
            </a:p>
          </p:txBody>
        </p:sp>
        <p:sp>
          <p:nvSpPr>
            <p:cNvPr id="17" name="Freeform: Shape 16">
              <a:extLst>
                <a:ext uri="{FF2B5EF4-FFF2-40B4-BE49-F238E27FC236}">
                  <a16:creationId xmlns="" xmlns:a16="http://schemas.microsoft.com/office/drawing/2014/main" id="{DC05787A-C43E-453A-BE07-3D337B74A2E0}"/>
                </a:ext>
              </a:extLst>
            </p:cNvPr>
            <p:cNvSpPr/>
            <p:nvPr userDrawn="1"/>
          </p:nvSpPr>
          <p:spPr>
            <a:xfrm>
              <a:off x="2674902" y="576526"/>
              <a:ext cx="383601" cy="663526"/>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60000"/>
              </a:schemeClr>
            </a:solidFill>
            <a:ln w="2261" cap="flat">
              <a:noFill/>
              <a:prstDash val="solid"/>
              <a:miter/>
            </a:ln>
          </p:spPr>
          <p:txBody>
            <a:bodyPr wrap="square" rtlCol="0" anchor="ctr">
              <a:noAutofit/>
            </a:bodyPr>
            <a:lstStyle/>
            <a:p>
              <a:endParaRPr lang="en-US"/>
            </a:p>
          </p:txBody>
        </p:sp>
      </p:grpSp>
      <p:grpSp>
        <p:nvGrpSpPr>
          <p:cNvPr id="18" name="Group 17">
            <a:extLst>
              <a:ext uri="{FF2B5EF4-FFF2-40B4-BE49-F238E27FC236}">
                <a16:creationId xmlns="" xmlns:a16="http://schemas.microsoft.com/office/drawing/2014/main" id="{49A36D23-48BD-4BA3-8545-A3920D835DF4}"/>
              </a:ext>
            </a:extLst>
          </p:cNvPr>
          <p:cNvGrpSpPr/>
          <p:nvPr userDrawn="1"/>
        </p:nvGrpSpPr>
        <p:grpSpPr>
          <a:xfrm flipH="1">
            <a:off x="9757064" y="5636998"/>
            <a:ext cx="2434936" cy="1240052"/>
            <a:chOff x="328292" y="0"/>
            <a:chExt cx="2434936" cy="1240052"/>
          </a:xfrm>
        </p:grpSpPr>
        <p:sp>
          <p:nvSpPr>
            <p:cNvPr id="19" name="Freeform: Shape 18">
              <a:extLst>
                <a:ext uri="{FF2B5EF4-FFF2-40B4-BE49-F238E27FC236}">
                  <a16:creationId xmlns="" xmlns:a16="http://schemas.microsoft.com/office/drawing/2014/main" id="{0222CDA6-66B0-4261-8AAB-F61537EBC5C1}"/>
                </a:ext>
              </a:extLst>
            </p:cNvPr>
            <p:cNvSpPr/>
            <p:nvPr userDrawn="1"/>
          </p:nvSpPr>
          <p:spPr>
            <a:xfrm>
              <a:off x="1243012" y="0"/>
              <a:ext cx="704850" cy="1219200"/>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60000"/>
              </a:schemeClr>
            </a:solidFill>
            <a:ln w="2261" cap="flat">
              <a:noFill/>
              <a:prstDash val="solid"/>
              <a:miter/>
            </a:ln>
          </p:spPr>
          <p:txBody>
            <a:bodyPr wrap="square" rtlCol="0" anchor="ctr">
              <a:noAutofit/>
            </a:bodyPr>
            <a:lstStyle/>
            <a:p>
              <a:endParaRPr lang="en-US"/>
            </a:p>
          </p:txBody>
        </p:sp>
        <p:sp>
          <p:nvSpPr>
            <p:cNvPr id="20" name="Freeform: Shape 19">
              <a:extLst>
                <a:ext uri="{FF2B5EF4-FFF2-40B4-BE49-F238E27FC236}">
                  <a16:creationId xmlns="" xmlns:a16="http://schemas.microsoft.com/office/drawing/2014/main" id="{79E29A8A-7472-4C7B-B2D8-F2CA911113E6}"/>
                </a:ext>
              </a:extLst>
            </p:cNvPr>
            <p:cNvSpPr/>
            <p:nvPr userDrawn="1"/>
          </p:nvSpPr>
          <p:spPr>
            <a:xfrm>
              <a:off x="1866578" y="263611"/>
              <a:ext cx="552450" cy="955589"/>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60000"/>
              </a:schemeClr>
            </a:solidFill>
            <a:ln w="2261" cap="flat">
              <a:noFill/>
              <a:prstDash val="solid"/>
              <a:miter/>
            </a:ln>
          </p:spPr>
          <p:txBody>
            <a:bodyPr wrap="square" rtlCol="0" anchor="ctr">
              <a:noAutofit/>
            </a:bodyPr>
            <a:lstStyle/>
            <a:p>
              <a:endParaRPr lang="en-US"/>
            </a:p>
          </p:txBody>
        </p:sp>
        <p:sp>
          <p:nvSpPr>
            <p:cNvPr id="21" name="Freeform: Shape 20">
              <a:extLst>
                <a:ext uri="{FF2B5EF4-FFF2-40B4-BE49-F238E27FC236}">
                  <a16:creationId xmlns="" xmlns:a16="http://schemas.microsoft.com/office/drawing/2014/main" id="{BF2D5BA9-02F0-4EBF-8047-65342716CF01}"/>
                </a:ext>
              </a:extLst>
            </p:cNvPr>
            <p:cNvSpPr/>
            <p:nvPr userDrawn="1"/>
          </p:nvSpPr>
          <p:spPr>
            <a:xfrm>
              <a:off x="1082826" y="422492"/>
              <a:ext cx="464344" cy="803189"/>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60000"/>
              </a:schemeClr>
            </a:solidFill>
            <a:ln w="2261" cap="flat">
              <a:noFill/>
              <a:prstDash val="solid"/>
              <a:miter/>
            </a:ln>
          </p:spPr>
          <p:txBody>
            <a:bodyPr wrap="square" rtlCol="0" anchor="ctr">
              <a:noAutofit/>
            </a:bodyPr>
            <a:lstStyle/>
            <a:p>
              <a:endParaRPr lang="en-US"/>
            </a:p>
          </p:txBody>
        </p:sp>
        <p:sp>
          <p:nvSpPr>
            <p:cNvPr id="22" name="Freeform: Shape 21">
              <a:extLst>
                <a:ext uri="{FF2B5EF4-FFF2-40B4-BE49-F238E27FC236}">
                  <a16:creationId xmlns="" xmlns:a16="http://schemas.microsoft.com/office/drawing/2014/main" id="{94CD11AB-8BFB-424D-B3CC-4FEB6AB5C821}"/>
                </a:ext>
              </a:extLst>
            </p:cNvPr>
            <p:cNvSpPr/>
            <p:nvPr userDrawn="1"/>
          </p:nvSpPr>
          <p:spPr>
            <a:xfrm>
              <a:off x="449896" y="280904"/>
              <a:ext cx="553868" cy="958041"/>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60000"/>
              </a:schemeClr>
            </a:solidFill>
            <a:ln w="2261" cap="flat">
              <a:noFill/>
              <a:prstDash val="solid"/>
              <a:miter/>
            </a:ln>
          </p:spPr>
          <p:txBody>
            <a:bodyPr wrap="square" rtlCol="0" anchor="ctr">
              <a:noAutofit/>
            </a:bodyPr>
            <a:lstStyle/>
            <a:p>
              <a:endParaRPr lang="en-US"/>
            </a:p>
          </p:txBody>
        </p:sp>
        <p:sp>
          <p:nvSpPr>
            <p:cNvPr id="23" name="Freeform: Shape 22">
              <a:extLst>
                <a:ext uri="{FF2B5EF4-FFF2-40B4-BE49-F238E27FC236}">
                  <a16:creationId xmlns="" xmlns:a16="http://schemas.microsoft.com/office/drawing/2014/main" id="{1B82DE08-397D-4848-B109-C55EEF52BDA4}"/>
                </a:ext>
              </a:extLst>
            </p:cNvPr>
            <p:cNvSpPr/>
            <p:nvPr userDrawn="1"/>
          </p:nvSpPr>
          <p:spPr>
            <a:xfrm>
              <a:off x="328292" y="609600"/>
              <a:ext cx="364480" cy="630452"/>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40000"/>
              </a:schemeClr>
            </a:solidFill>
            <a:ln w="2261" cap="flat">
              <a:noFill/>
              <a:prstDash val="solid"/>
              <a:miter/>
            </a:ln>
          </p:spPr>
          <p:txBody>
            <a:bodyPr wrap="square" rtlCol="0" anchor="ctr">
              <a:noAutofit/>
            </a:bodyPr>
            <a:lstStyle/>
            <a:p>
              <a:endParaRPr lang="en-US"/>
            </a:p>
          </p:txBody>
        </p:sp>
        <p:sp>
          <p:nvSpPr>
            <p:cNvPr id="24" name="Freeform: Shape 23">
              <a:extLst>
                <a:ext uri="{FF2B5EF4-FFF2-40B4-BE49-F238E27FC236}">
                  <a16:creationId xmlns="" xmlns:a16="http://schemas.microsoft.com/office/drawing/2014/main" id="{29598C0A-7EE6-4767-B149-6F044CB9FD7B}"/>
                </a:ext>
              </a:extLst>
            </p:cNvPr>
            <p:cNvSpPr/>
            <p:nvPr userDrawn="1"/>
          </p:nvSpPr>
          <p:spPr>
            <a:xfrm>
              <a:off x="939798" y="608493"/>
              <a:ext cx="364480" cy="630452"/>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40000"/>
              </a:schemeClr>
            </a:solidFill>
            <a:ln w="2261" cap="flat">
              <a:noFill/>
              <a:prstDash val="solid"/>
              <a:miter/>
            </a:ln>
          </p:spPr>
          <p:txBody>
            <a:bodyPr wrap="square" rtlCol="0" anchor="ctr">
              <a:noAutofit/>
            </a:bodyPr>
            <a:lstStyle/>
            <a:p>
              <a:endParaRPr lang="en-US"/>
            </a:p>
          </p:txBody>
        </p:sp>
        <p:sp>
          <p:nvSpPr>
            <p:cNvPr id="25" name="Freeform: Shape 24">
              <a:extLst>
                <a:ext uri="{FF2B5EF4-FFF2-40B4-BE49-F238E27FC236}">
                  <a16:creationId xmlns="" xmlns:a16="http://schemas.microsoft.com/office/drawing/2014/main" id="{5736E712-C4F3-4B0A-8585-2B8D1DBCB0CC}"/>
                </a:ext>
              </a:extLst>
            </p:cNvPr>
            <p:cNvSpPr/>
            <p:nvPr userDrawn="1"/>
          </p:nvSpPr>
          <p:spPr>
            <a:xfrm>
              <a:off x="2379627" y="555674"/>
              <a:ext cx="383601" cy="663526"/>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60000"/>
              </a:schemeClr>
            </a:solidFill>
            <a:ln w="2261" cap="flat">
              <a:noFill/>
              <a:prstDash val="solid"/>
              <a:miter/>
            </a:ln>
          </p:spPr>
          <p:txBody>
            <a:bodyPr wrap="square" rtlCol="0" anchor="ctr">
              <a:noAutofit/>
            </a:bodyPr>
            <a:lstStyle/>
            <a:p>
              <a:endParaRPr lang="en-US"/>
            </a:p>
          </p:txBody>
        </p:sp>
      </p:grpSp>
      <p:sp>
        <p:nvSpPr>
          <p:cNvPr id="8" name="Rectangle 7">
            <a:extLst>
              <a:ext uri="{FF2B5EF4-FFF2-40B4-BE49-F238E27FC236}">
                <a16:creationId xmlns="" xmlns:a16="http://schemas.microsoft.com/office/drawing/2014/main" id="{D758FE55-F2E3-411E-B08B-7BB726147569}"/>
              </a:ext>
            </a:extLst>
          </p:cNvPr>
          <p:cNvSpPr/>
          <p:nvPr userDrawn="1"/>
        </p:nvSpPr>
        <p:spPr>
          <a:xfrm>
            <a:off x="0" y="6359791"/>
            <a:ext cx="9325299" cy="568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 xmlns:a16="http://schemas.microsoft.com/office/drawing/2014/main" id="{B8BD529C-F177-4014-858A-48426744683D}"/>
              </a:ext>
            </a:extLst>
          </p:cNvPr>
          <p:cNvSpPr/>
          <p:nvPr userDrawn="1"/>
        </p:nvSpPr>
        <p:spPr>
          <a:xfrm>
            <a:off x="0" y="6512191"/>
            <a:ext cx="9325299" cy="568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 xmlns:a16="http://schemas.microsoft.com/office/drawing/2014/main" id="{729A4EDC-BC81-48B2-A5D1-5C42D2143CB0}"/>
              </a:ext>
            </a:extLst>
          </p:cNvPr>
          <p:cNvSpPr/>
          <p:nvPr userDrawn="1"/>
        </p:nvSpPr>
        <p:spPr>
          <a:xfrm>
            <a:off x="0" y="6664591"/>
            <a:ext cx="9325299" cy="568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534260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86223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 xmlns:a16="http://schemas.microsoft.com/office/drawing/2014/main" id="{60DE4DB8-95B1-490C-9ADC-E0A3E777B4A5}"/>
              </a:ext>
            </a:extLst>
          </p:cNvPr>
          <p:cNvSpPr/>
          <p:nvPr userDrawn="1"/>
        </p:nvSpPr>
        <p:spPr>
          <a:xfrm>
            <a:off x="419100" y="490537"/>
            <a:ext cx="8429625" cy="5876925"/>
          </a:xfrm>
          <a:prstGeom prst="roundRect">
            <a:avLst>
              <a:gd name="adj" fmla="val 4836"/>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929726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 xmlns:a16="http://schemas.microsoft.com/office/drawing/2014/main" id="{A9DA522A-2DEF-4520-8803-18075D5AFB6D}"/>
              </a:ext>
            </a:extLst>
          </p:cNvPr>
          <p:cNvSpPr/>
          <p:nvPr userDrawn="1"/>
        </p:nvSpPr>
        <p:spPr>
          <a:xfrm>
            <a:off x="405725" y="347409"/>
            <a:ext cx="11380551" cy="6163182"/>
          </a:xfrm>
          <a:prstGeom prst="roundRect">
            <a:avLst>
              <a:gd name="adj" fmla="val 3889"/>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95626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8234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87DA01E-C03F-467E-9438-A2AE2E82AFD4}"/>
              </a:ext>
            </a:extLst>
          </p:cNvPr>
          <p:cNvSpPr>
            <a:spLocks noGrp="1"/>
          </p:cNvSpPr>
          <p:nvPr>
            <p:ph type="title"/>
          </p:nvPr>
        </p:nvSpPr>
        <p:spPr>
          <a:xfrm>
            <a:off x="838200" y="136525"/>
            <a:ext cx="10515600" cy="630093"/>
          </a:xfrm>
        </p:spPr>
        <p:txBody>
          <a:bodyPr/>
          <a:lstStyle/>
          <a:p>
            <a:r>
              <a:rPr lang="en-US" dirty="0"/>
              <a:t>Click to edit Master title style</a:t>
            </a:r>
          </a:p>
        </p:txBody>
      </p:sp>
      <p:sp>
        <p:nvSpPr>
          <p:cNvPr id="3" name="Content Placeholder 2">
            <a:extLst>
              <a:ext uri="{FF2B5EF4-FFF2-40B4-BE49-F238E27FC236}">
                <a16:creationId xmlns="" xmlns:a16="http://schemas.microsoft.com/office/drawing/2014/main" id="{9475F660-D63C-4074-9FD8-64A7834CBEBE}"/>
              </a:ext>
            </a:extLst>
          </p:cNvPr>
          <p:cNvSpPr>
            <a:spLocks noGrp="1"/>
          </p:cNvSpPr>
          <p:nvPr>
            <p:ph idx="1"/>
          </p:nvPr>
        </p:nvSpPr>
        <p:spPr>
          <a:xfrm>
            <a:off x="838200" y="1025246"/>
            <a:ext cx="10515600" cy="5220243"/>
          </a:xfrm>
        </p:spPr>
        <p:txBody>
          <a:bodyPr/>
          <a:lstStyle>
            <a:lvl1pPr marL="228600" indent="-228600">
              <a:buFont typeface="Symbol" panose="05050102010706020507" pitchFamily="18" charset="2"/>
              <a:buChar char=""/>
              <a:defRPr/>
            </a:lvl1pPr>
            <a:lvl2pPr marL="685800" indent="-228600">
              <a:buFont typeface="Symbol" panose="05050102010706020507" pitchFamily="18" charset="2"/>
              <a:buChar char=""/>
              <a:defRPr/>
            </a:lvl2pPr>
            <a:lvl3pPr marL="1143000" indent="-228600">
              <a:buFont typeface="Symbol" panose="05050102010706020507" pitchFamily="18" charset="2"/>
              <a:buChar char=""/>
              <a:defRPr/>
            </a:lvl3pPr>
            <a:lvl4pPr marL="1600200" indent="-228600">
              <a:buFont typeface="Symbol" panose="05050102010706020507" pitchFamily="18" charset="2"/>
              <a:buChar char=""/>
              <a:defRPr/>
            </a:lvl4pPr>
            <a:lvl5pPr marL="2057400" indent="-228600">
              <a:buFont typeface="Symbol" panose="05050102010706020507" pitchFamily="18" charset="2"/>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 xmlns:a16="http://schemas.microsoft.com/office/drawing/2014/main" id="{DFF18798-1397-41EC-B558-56DD7E285CFE}"/>
              </a:ext>
            </a:extLst>
          </p:cNvPr>
          <p:cNvSpPr>
            <a:spLocks noGrp="1"/>
          </p:cNvSpPr>
          <p:nvPr>
            <p:ph type="sldNum" sz="quarter" idx="12"/>
          </p:nvPr>
        </p:nvSpPr>
        <p:spPr>
          <a:xfrm>
            <a:off x="78592" y="224802"/>
            <a:ext cx="402854" cy="365125"/>
          </a:xfrm>
        </p:spPr>
        <p:txBody>
          <a:bodyPr/>
          <a:lstStyle/>
          <a:p>
            <a:fld id="{F5A93664-4001-489D-A54D-DF90463AD0CA}" type="slidenum">
              <a:rPr lang="en-US" smtClean="0"/>
              <a:t>‹#›</a:t>
            </a:fld>
            <a:endParaRPr lang="en-US" dirty="0"/>
          </a:p>
        </p:txBody>
      </p:sp>
      <p:sp>
        <p:nvSpPr>
          <p:cNvPr id="7" name="Rectangle 6">
            <a:extLst>
              <a:ext uri="{FF2B5EF4-FFF2-40B4-BE49-F238E27FC236}">
                <a16:creationId xmlns="" xmlns:a16="http://schemas.microsoft.com/office/drawing/2014/main" id="{8BE12D1C-376B-4F68-AF70-ABE91CE0F058}"/>
              </a:ext>
            </a:extLst>
          </p:cNvPr>
          <p:cNvSpPr/>
          <p:nvPr userDrawn="1"/>
        </p:nvSpPr>
        <p:spPr>
          <a:xfrm>
            <a:off x="535710" y="138545"/>
            <a:ext cx="138546" cy="646546"/>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 xmlns:a16="http://schemas.microsoft.com/office/drawing/2014/main" id="{317C6B25-39AE-4E34-B7BF-0A067E32D1B5}"/>
              </a:ext>
            </a:extLst>
          </p:cNvPr>
          <p:cNvCxnSpPr>
            <a:cxnSpLocks/>
          </p:cNvCxnSpPr>
          <p:nvPr userDrawn="1"/>
        </p:nvCxnSpPr>
        <p:spPr>
          <a:xfrm>
            <a:off x="595747" y="895923"/>
            <a:ext cx="11088253" cy="0"/>
          </a:xfrm>
          <a:prstGeom prst="line">
            <a:avLst/>
          </a:prstGeom>
          <a:ln w="9525"/>
        </p:spPr>
        <p:style>
          <a:lnRef idx="1">
            <a:schemeClr val="accent6"/>
          </a:lnRef>
          <a:fillRef idx="0">
            <a:schemeClr val="accent6"/>
          </a:fillRef>
          <a:effectRef idx="0">
            <a:schemeClr val="accent6"/>
          </a:effectRef>
          <a:fontRef idx="minor">
            <a:schemeClr val="tx1"/>
          </a:fontRef>
        </p:style>
      </p:cxnSp>
      <p:grpSp>
        <p:nvGrpSpPr>
          <p:cNvPr id="11" name="Group 10">
            <a:extLst>
              <a:ext uri="{FF2B5EF4-FFF2-40B4-BE49-F238E27FC236}">
                <a16:creationId xmlns="" xmlns:a16="http://schemas.microsoft.com/office/drawing/2014/main" id="{882E58FA-1473-468C-B905-BCCE5B3EF1AD}"/>
              </a:ext>
            </a:extLst>
          </p:cNvPr>
          <p:cNvGrpSpPr/>
          <p:nvPr userDrawn="1"/>
        </p:nvGrpSpPr>
        <p:grpSpPr>
          <a:xfrm flipH="1">
            <a:off x="9757064" y="5636998"/>
            <a:ext cx="2434936" cy="1240052"/>
            <a:chOff x="328292" y="0"/>
            <a:chExt cx="2434936" cy="1240052"/>
          </a:xfrm>
          <a:solidFill>
            <a:schemeClr val="accent6"/>
          </a:solidFill>
        </p:grpSpPr>
        <p:sp>
          <p:nvSpPr>
            <p:cNvPr id="12" name="Freeform: Shape 11">
              <a:extLst>
                <a:ext uri="{FF2B5EF4-FFF2-40B4-BE49-F238E27FC236}">
                  <a16:creationId xmlns="" xmlns:a16="http://schemas.microsoft.com/office/drawing/2014/main" id="{60E48355-8358-4BA3-8E7E-631E46C09235}"/>
                </a:ext>
              </a:extLst>
            </p:cNvPr>
            <p:cNvSpPr/>
            <p:nvPr userDrawn="1"/>
          </p:nvSpPr>
          <p:spPr>
            <a:xfrm>
              <a:off x="1243012" y="0"/>
              <a:ext cx="704850" cy="1219200"/>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grpFill/>
            <a:ln w="2261" cap="flat">
              <a:noFill/>
              <a:prstDash val="solid"/>
              <a:miter/>
            </a:ln>
          </p:spPr>
          <p:txBody>
            <a:bodyPr wrap="square" rtlCol="0" anchor="ctr">
              <a:noAutofit/>
            </a:bodyPr>
            <a:lstStyle/>
            <a:p>
              <a:endParaRPr lang="en-US"/>
            </a:p>
          </p:txBody>
        </p:sp>
        <p:sp>
          <p:nvSpPr>
            <p:cNvPr id="13" name="Freeform: Shape 12">
              <a:extLst>
                <a:ext uri="{FF2B5EF4-FFF2-40B4-BE49-F238E27FC236}">
                  <a16:creationId xmlns="" xmlns:a16="http://schemas.microsoft.com/office/drawing/2014/main" id="{054DFAA7-6AC9-4E31-911B-26F3658D0411}"/>
                </a:ext>
              </a:extLst>
            </p:cNvPr>
            <p:cNvSpPr/>
            <p:nvPr userDrawn="1"/>
          </p:nvSpPr>
          <p:spPr>
            <a:xfrm>
              <a:off x="1866578" y="263611"/>
              <a:ext cx="552450" cy="955589"/>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grpFill/>
            <a:ln w="2261" cap="flat">
              <a:noFill/>
              <a:prstDash val="solid"/>
              <a:miter/>
            </a:ln>
          </p:spPr>
          <p:txBody>
            <a:bodyPr wrap="square" rtlCol="0" anchor="ctr">
              <a:noAutofit/>
            </a:bodyPr>
            <a:lstStyle/>
            <a:p>
              <a:endParaRPr lang="en-US"/>
            </a:p>
          </p:txBody>
        </p:sp>
        <p:sp>
          <p:nvSpPr>
            <p:cNvPr id="14" name="Freeform: Shape 13">
              <a:extLst>
                <a:ext uri="{FF2B5EF4-FFF2-40B4-BE49-F238E27FC236}">
                  <a16:creationId xmlns="" xmlns:a16="http://schemas.microsoft.com/office/drawing/2014/main" id="{A8A2A05F-ED85-4982-959E-8B0DFF84828F}"/>
                </a:ext>
              </a:extLst>
            </p:cNvPr>
            <p:cNvSpPr/>
            <p:nvPr userDrawn="1"/>
          </p:nvSpPr>
          <p:spPr>
            <a:xfrm>
              <a:off x="1082826" y="422492"/>
              <a:ext cx="464344" cy="803189"/>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grpFill/>
            <a:ln w="2261" cap="flat">
              <a:noFill/>
              <a:prstDash val="solid"/>
              <a:miter/>
            </a:ln>
          </p:spPr>
          <p:txBody>
            <a:bodyPr wrap="square" rtlCol="0" anchor="ctr">
              <a:noAutofit/>
            </a:bodyPr>
            <a:lstStyle/>
            <a:p>
              <a:endParaRPr lang="en-US"/>
            </a:p>
          </p:txBody>
        </p:sp>
        <p:sp>
          <p:nvSpPr>
            <p:cNvPr id="15" name="Freeform: Shape 14">
              <a:extLst>
                <a:ext uri="{FF2B5EF4-FFF2-40B4-BE49-F238E27FC236}">
                  <a16:creationId xmlns="" xmlns:a16="http://schemas.microsoft.com/office/drawing/2014/main" id="{78618693-62EC-47A1-BE8A-E87062E561D7}"/>
                </a:ext>
              </a:extLst>
            </p:cNvPr>
            <p:cNvSpPr/>
            <p:nvPr userDrawn="1"/>
          </p:nvSpPr>
          <p:spPr>
            <a:xfrm>
              <a:off x="449896" y="280904"/>
              <a:ext cx="553868" cy="958041"/>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grpFill/>
            <a:ln w="2261" cap="flat">
              <a:noFill/>
              <a:prstDash val="solid"/>
              <a:miter/>
            </a:ln>
          </p:spPr>
          <p:txBody>
            <a:bodyPr wrap="square" rtlCol="0" anchor="ctr">
              <a:noAutofit/>
            </a:bodyPr>
            <a:lstStyle/>
            <a:p>
              <a:endParaRPr lang="en-US"/>
            </a:p>
          </p:txBody>
        </p:sp>
        <p:sp>
          <p:nvSpPr>
            <p:cNvPr id="16" name="Freeform: Shape 15">
              <a:extLst>
                <a:ext uri="{FF2B5EF4-FFF2-40B4-BE49-F238E27FC236}">
                  <a16:creationId xmlns="" xmlns:a16="http://schemas.microsoft.com/office/drawing/2014/main" id="{397E6479-BECB-4FF5-AEF4-F50512AF7371}"/>
                </a:ext>
              </a:extLst>
            </p:cNvPr>
            <p:cNvSpPr/>
            <p:nvPr userDrawn="1"/>
          </p:nvSpPr>
          <p:spPr>
            <a:xfrm>
              <a:off x="328292" y="609600"/>
              <a:ext cx="364480" cy="630452"/>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grpFill/>
            <a:ln w="2261" cap="flat">
              <a:noFill/>
              <a:prstDash val="solid"/>
              <a:miter/>
            </a:ln>
          </p:spPr>
          <p:txBody>
            <a:bodyPr wrap="square" rtlCol="0" anchor="ctr">
              <a:noAutofit/>
            </a:bodyPr>
            <a:lstStyle/>
            <a:p>
              <a:endParaRPr lang="en-US"/>
            </a:p>
          </p:txBody>
        </p:sp>
        <p:sp>
          <p:nvSpPr>
            <p:cNvPr id="17" name="Freeform: Shape 16">
              <a:extLst>
                <a:ext uri="{FF2B5EF4-FFF2-40B4-BE49-F238E27FC236}">
                  <a16:creationId xmlns="" xmlns:a16="http://schemas.microsoft.com/office/drawing/2014/main" id="{25DB9C87-977A-4422-B489-B0E972BF7744}"/>
                </a:ext>
              </a:extLst>
            </p:cNvPr>
            <p:cNvSpPr/>
            <p:nvPr userDrawn="1"/>
          </p:nvSpPr>
          <p:spPr>
            <a:xfrm>
              <a:off x="939798" y="608493"/>
              <a:ext cx="364480" cy="630452"/>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grpFill/>
            <a:ln w="2261" cap="flat">
              <a:noFill/>
              <a:prstDash val="solid"/>
              <a:miter/>
            </a:ln>
          </p:spPr>
          <p:txBody>
            <a:bodyPr wrap="square" rtlCol="0" anchor="ctr">
              <a:noAutofit/>
            </a:bodyPr>
            <a:lstStyle/>
            <a:p>
              <a:endParaRPr lang="en-US"/>
            </a:p>
          </p:txBody>
        </p:sp>
        <p:sp>
          <p:nvSpPr>
            <p:cNvPr id="18" name="Freeform: Shape 17">
              <a:extLst>
                <a:ext uri="{FF2B5EF4-FFF2-40B4-BE49-F238E27FC236}">
                  <a16:creationId xmlns="" xmlns:a16="http://schemas.microsoft.com/office/drawing/2014/main" id="{6F332C3F-4018-4531-8867-5832BCAA4E0C}"/>
                </a:ext>
              </a:extLst>
            </p:cNvPr>
            <p:cNvSpPr/>
            <p:nvPr userDrawn="1"/>
          </p:nvSpPr>
          <p:spPr>
            <a:xfrm>
              <a:off x="2379627" y="555674"/>
              <a:ext cx="383601" cy="663526"/>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grpFill/>
            <a:ln w="2261" cap="flat">
              <a:noFill/>
              <a:prstDash val="solid"/>
              <a:miter/>
            </a:ln>
          </p:spPr>
          <p:txBody>
            <a:bodyPr wrap="square" rtlCol="0" anchor="ctr">
              <a:noAutofit/>
            </a:bodyPr>
            <a:lstStyle/>
            <a:p>
              <a:endParaRPr lang="en-US"/>
            </a:p>
          </p:txBody>
        </p:sp>
      </p:grpSp>
      <p:sp>
        <p:nvSpPr>
          <p:cNvPr id="19" name="Rectangle 18">
            <a:extLst>
              <a:ext uri="{FF2B5EF4-FFF2-40B4-BE49-F238E27FC236}">
                <a16:creationId xmlns="" xmlns:a16="http://schemas.microsoft.com/office/drawing/2014/main" id="{6B81092B-95CD-494E-99FD-773608071B66}"/>
              </a:ext>
            </a:extLst>
          </p:cNvPr>
          <p:cNvSpPr/>
          <p:nvPr userDrawn="1"/>
        </p:nvSpPr>
        <p:spPr>
          <a:xfrm>
            <a:off x="0" y="6359791"/>
            <a:ext cx="9325299" cy="5683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 xmlns:a16="http://schemas.microsoft.com/office/drawing/2014/main" id="{15A19AAC-A723-4A8E-8332-9083E832215A}"/>
              </a:ext>
            </a:extLst>
          </p:cNvPr>
          <p:cNvSpPr/>
          <p:nvPr userDrawn="1"/>
        </p:nvSpPr>
        <p:spPr>
          <a:xfrm>
            <a:off x="0" y="6512191"/>
            <a:ext cx="9325299" cy="5683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 xmlns:a16="http://schemas.microsoft.com/office/drawing/2014/main" id="{9D7B4522-2044-40FC-8AB5-6674B4FEE2FD}"/>
              </a:ext>
            </a:extLst>
          </p:cNvPr>
          <p:cNvSpPr/>
          <p:nvPr userDrawn="1"/>
        </p:nvSpPr>
        <p:spPr>
          <a:xfrm>
            <a:off x="-1" y="6681801"/>
            <a:ext cx="9325299" cy="5683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8259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4">
            <a:extLst>
              <a:ext uri="{FF2B5EF4-FFF2-40B4-BE49-F238E27FC236}">
                <a16:creationId xmlns="" xmlns:a16="http://schemas.microsoft.com/office/drawing/2014/main" id="{B75548DB-9145-4C14-977F-BF3E634F8427}"/>
              </a:ext>
            </a:extLst>
          </p:cNvPr>
          <p:cNvSpPr/>
          <p:nvPr userDrawn="1"/>
        </p:nvSpPr>
        <p:spPr>
          <a:xfrm>
            <a:off x="3857624" y="601907"/>
            <a:ext cx="7771585" cy="5654186"/>
          </a:xfrm>
          <a:prstGeom prst="rect">
            <a:avLst/>
          </a:prstGeom>
          <a:solidFill>
            <a:schemeClr val="bg1">
              <a:alpha val="40000"/>
            </a:schemeClr>
          </a:solidFill>
          <a:ln w="9525">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Picture Placeholder 2">
            <a:extLst>
              <a:ext uri="{FF2B5EF4-FFF2-40B4-BE49-F238E27FC236}">
                <a16:creationId xmlns="" xmlns:a16="http://schemas.microsoft.com/office/drawing/2014/main" id="{52E1BB11-CE0C-4E0F-902B-E0070B16AAE6}"/>
              </a:ext>
            </a:extLst>
          </p:cNvPr>
          <p:cNvSpPr>
            <a:spLocks noGrp="1"/>
          </p:cNvSpPr>
          <p:nvPr>
            <p:ph type="pic" idx="12" hasCustomPrompt="1"/>
          </p:nvPr>
        </p:nvSpPr>
        <p:spPr>
          <a:xfrm>
            <a:off x="9268565" y="783486"/>
            <a:ext cx="2160000" cy="2664743"/>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4" name="Picture Placeholder 2">
            <a:extLst>
              <a:ext uri="{FF2B5EF4-FFF2-40B4-BE49-F238E27FC236}">
                <a16:creationId xmlns="" xmlns:a16="http://schemas.microsoft.com/office/drawing/2014/main" id="{637E444D-D0F8-454F-BC8D-5B07A2464039}"/>
              </a:ext>
            </a:extLst>
          </p:cNvPr>
          <p:cNvSpPr>
            <a:spLocks noGrp="1"/>
          </p:cNvSpPr>
          <p:nvPr>
            <p:ph type="pic" idx="13" hasCustomPrompt="1"/>
          </p:nvPr>
        </p:nvSpPr>
        <p:spPr>
          <a:xfrm>
            <a:off x="6694434" y="783486"/>
            <a:ext cx="2160000" cy="2664743"/>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5" name="Picture Placeholder 2">
            <a:extLst>
              <a:ext uri="{FF2B5EF4-FFF2-40B4-BE49-F238E27FC236}">
                <a16:creationId xmlns="" xmlns:a16="http://schemas.microsoft.com/office/drawing/2014/main" id="{D017A26C-1F87-42E7-AD5B-9E66527C1297}"/>
              </a:ext>
            </a:extLst>
          </p:cNvPr>
          <p:cNvSpPr>
            <a:spLocks noGrp="1"/>
          </p:cNvSpPr>
          <p:nvPr>
            <p:ph type="pic" idx="14" hasCustomPrompt="1"/>
          </p:nvPr>
        </p:nvSpPr>
        <p:spPr>
          <a:xfrm>
            <a:off x="4120304" y="783486"/>
            <a:ext cx="2160000" cy="2664743"/>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Tree>
    <p:extLst>
      <p:ext uri="{BB962C8B-B14F-4D97-AF65-F5344CB8AC3E}">
        <p14:creationId xmlns:p14="http://schemas.microsoft.com/office/powerpoint/2010/main" val="23897060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Image slide layout">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A6C6AC5C-B6EC-435C-A85E-3D6239B8E699}"/>
              </a:ext>
            </a:extLst>
          </p:cNvPr>
          <p:cNvSpPr/>
          <p:nvPr userDrawn="1"/>
        </p:nvSpPr>
        <p:spPr>
          <a:xfrm>
            <a:off x="5706238" y="1134290"/>
            <a:ext cx="6485762" cy="27497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그림 개체 틀 2">
            <a:extLst>
              <a:ext uri="{FF2B5EF4-FFF2-40B4-BE49-F238E27FC236}">
                <a16:creationId xmlns="" xmlns:a16="http://schemas.microsoft.com/office/drawing/2014/main" id="{061880F9-20D3-4626-A329-F4C73B455660}"/>
              </a:ext>
            </a:extLst>
          </p:cNvPr>
          <p:cNvSpPr>
            <a:spLocks noGrp="1"/>
          </p:cNvSpPr>
          <p:nvPr>
            <p:ph type="pic" sz="quarter" idx="14" hasCustomPrompt="1"/>
          </p:nvPr>
        </p:nvSpPr>
        <p:spPr>
          <a:xfrm>
            <a:off x="1868938" y="1889760"/>
            <a:ext cx="3277824" cy="496824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Your Picture Here </a:t>
            </a:r>
          </a:p>
        </p:txBody>
      </p:sp>
      <p:sp>
        <p:nvSpPr>
          <p:cNvPr id="3" name="Rectangle 2">
            <a:extLst>
              <a:ext uri="{FF2B5EF4-FFF2-40B4-BE49-F238E27FC236}">
                <a16:creationId xmlns="" xmlns:a16="http://schemas.microsoft.com/office/drawing/2014/main" id="{8DF69E93-AE09-4200-A06B-AF62BA2DEF83}"/>
              </a:ext>
            </a:extLst>
          </p:cNvPr>
          <p:cNvSpPr/>
          <p:nvPr userDrawn="1"/>
        </p:nvSpPr>
        <p:spPr>
          <a:xfrm>
            <a:off x="0" y="0"/>
            <a:ext cx="39188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그림 개체 틀 2">
            <a:extLst>
              <a:ext uri="{FF2B5EF4-FFF2-40B4-BE49-F238E27FC236}">
                <a16:creationId xmlns="" xmlns:a16="http://schemas.microsoft.com/office/drawing/2014/main" id="{C10B3C62-656F-435D-9524-4DDA6D575D29}"/>
              </a:ext>
            </a:extLst>
          </p:cNvPr>
          <p:cNvSpPr>
            <a:spLocks noGrp="1"/>
          </p:cNvSpPr>
          <p:nvPr>
            <p:ph type="pic" sz="quarter" idx="15" hasCustomPrompt="1"/>
          </p:nvPr>
        </p:nvSpPr>
        <p:spPr>
          <a:xfrm>
            <a:off x="7777707" y="-1"/>
            <a:ext cx="3277824" cy="3648891"/>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Your Picture Here </a:t>
            </a:r>
          </a:p>
        </p:txBody>
      </p:sp>
    </p:spTree>
    <p:extLst>
      <p:ext uri="{BB962C8B-B14F-4D97-AF65-F5344CB8AC3E}">
        <p14:creationId xmlns:p14="http://schemas.microsoft.com/office/powerpoint/2010/main" val="34558273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Style slide layout">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64042BDB-2F8A-4632-BB44-DDEED52675C4}"/>
              </a:ext>
            </a:extLst>
          </p:cNvPr>
          <p:cNvSpPr/>
          <p:nvPr userDrawn="1"/>
        </p:nvSpPr>
        <p:spPr>
          <a:xfrm>
            <a:off x="5255664" y="3153398"/>
            <a:ext cx="6355221" cy="324610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 xmlns:a16="http://schemas.microsoft.com/office/drawing/2014/main" id="{5CA8D69A-BFC2-4B10-BE3B-DDECB81DE897}"/>
              </a:ext>
            </a:extLst>
          </p:cNvPr>
          <p:cNvSpPr>
            <a:spLocks noGrp="1"/>
          </p:cNvSpPr>
          <p:nvPr>
            <p:ph type="pic" idx="11" hasCustomPrompt="1"/>
          </p:nvPr>
        </p:nvSpPr>
        <p:spPr>
          <a:xfrm>
            <a:off x="588679" y="458495"/>
            <a:ext cx="9358626" cy="5369887"/>
          </a:xfrm>
          <a:prstGeom prst="rect">
            <a:avLst/>
          </a:prstGeom>
          <a:solidFill>
            <a:schemeClr val="bg1">
              <a:lumMod val="95000"/>
            </a:schemeClr>
          </a:solidFill>
        </p:spPr>
        <p:txBody>
          <a:bodyPr anchor="ctr"/>
          <a:lstStyle>
            <a:lvl1pPr marL="0" indent="0" algn="ctr">
              <a:buNone/>
              <a:defRPr sz="1800" baseline="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Place Your Picture Here And Send To Back</a:t>
            </a:r>
            <a:endParaRPr lang="ko-KR" altLang="en-US" dirty="0"/>
          </a:p>
        </p:txBody>
      </p:sp>
    </p:spTree>
    <p:extLst>
      <p:ext uri="{BB962C8B-B14F-4D97-AF65-F5344CB8AC3E}">
        <p14:creationId xmlns:p14="http://schemas.microsoft.com/office/powerpoint/2010/main" val="3158117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_Images and Contents Layout">
    <p:spTree>
      <p:nvGrpSpPr>
        <p:cNvPr id="1" name=""/>
        <p:cNvGrpSpPr/>
        <p:nvPr/>
      </p:nvGrpSpPr>
      <p:grpSpPr>
        <a:xfrm>
          <a:off x="0" y="0"/>
          <a:ext cx="0" cy="0"/>
          <a:chOff x="0" y="0"/>
          <a:chExt cx="0" cy="0"/>
        </a:xfrm>
      </p:grpSpPr>
      <p:sp>
        <p:nvSpPr>
          <p:cNvPr id="10" name="제목 1"/>
          <p:cNvSpPr>
            <a:spLocks noGrp="1"/>
          </p:cNvSpPr>
          <p:nvPr>
            <p:ph type="title" hasCustomPrompt="1"/>
          </p:nvPr>
        </p:nvSpPr>
        <p:spPr>
          <a:xfrm>
            <a:off x="640592" y="238552"/>
            <a:ext cx="5568619" cy="1656184"/>
          </a:xfrm>
          <a:prstGeom prst="rect">
            <a:avLst/>
          </a:prstGeom>
        </p:spPr>
        <p:txBody>
          <a:bodyPr anchor="ctr">
            <a:noAutofit/>
          </a:bodyPr>
          <a:lstStyle>
            <a:lvl1pPr algn="l">
              <a:defRPr sz="4400" b="0" baseline="0">
                <a:solidFill>
                  <a:schemeClr val="tx1">
                    <a:lumMod val="75000"/>
                    <a:lumOff val="25000"/>
                  </a:schemeClr>
                </a:solidFill>
                <a:latin typeface="+mj-lt"/>
                <a:cs typeface="Arial" pitchFamily="34" charset="0"/>
              </a:defRPr>
            </a:lvl1pPr>
          </a:lstStyle>
          <a:p>
            <a:r>
              <a:rPr lang="en-US" altLang="ko-KR" dirty="0"/>
              <a:t>IMAGES AND CONTENTS</a:t>
            </a:r>
            <a:endParaRPr lang="ko-KR" altLang="en-US" dirty="0"/>
          </a:p>
        </p:txBody>
      </p:sp>
      <p:sp>
        <p:nvSpPr>
          <p:cNvPr id="5" name="Picture Placeholder 2"/>
          <p:cNvSpPr>
            <a:spLocks noGrp="1"/>
          </p:cNvSpPr>
          <p:nvPr>
            <p:ph type="pic" idx="13" hasCustomPrompt="1"/>
          </p:nvPr>
        </p:nvSpPr>
        <p:spPr>
          <a:xfrm>
            <a:off x="5724525" y="0"/>
            <a:ext cx="6467475" cy="6858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39176442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8_Images &amp; Conten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Rectangle 18"/>
          <p:cNvSpPr/>
          <p:nvPr userDrawn="1"/>
        </p:nvSpPr>
        <p:spPr>
          <a:xfrm>
            <a:off x="0" y="3356993"/>
            <a:ext cx="12192000" cy="350100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18" name="그림 개체 틀 2"/>
          <p:cNvSpPr>
            <a:spLocks noGrp="1"/>
          </p:cNvSpPr>
          <p:nvPr>
            <p:ph type="pic" sz="quarter" idx="10" hasCustomPrompt="1"/>
          </p:nvPr>
        </p:nvSpPr>
        <p:spPr>
          <a:xfrm>
            <a:off x="0" y="0"/>
            <a:ext cx="12192000" cy="3265714"/>
          </a:xfrm>
          <a:prstGeom prst="rect">
            <a:avLst/>
          </a:prstGeom>
          <a:solidFill>
            <a:schemeClr val="bg1">
              <a:lumMod val="95000"/>
            </a:schemeClr>
          </a:solidFill>
          <a:ln w="25400">
            <a:noFill/>
          </a:ln>
          <a:effectLst/>
        </p:spPr>
        <p:txBody>
          <a:bodyPr anchor="ctr"/>
          <a:lstStyle>
            <a:lvl1pPr marL="0" indent="0" algn="ctr">
              <a:buFontTx/>
              <a:buNone/>
              <a:defRPr sz="1600">
                <a:solidFill>
                  <a:schemeClr val="tx1">
                    <a:lumMod val="85000"/>
                    <a:lumOff val="15000"/>
                  </a:schemeClr>
                </a:solidFill>
                <a:latin typeface="+mn-lt"/>
                <a:cs typeface="Arial" pitchFamily="34" charset="0"/>
              </a:defRPr>
            </a:lvl1pPr>
          </a:lstStyle>
          <a:p>
            <a:r>
              <a:rPr lang="en-US" altLang="ko-KR" dirty="0"/>
              <a:t>Your Picture Here And Send To Back</a:t>
            </a:r>
            <a:endParaRPr lang="ko-KR" altLang="en-US" dirty="0"/>
          </a:p>
        </p:txBody>
      </p:sp>
      <p:sp>
        <p:nvSpPr>
          <p:cNvPr id="20" name="Rectangle 19"/>
          <p:cNvSpPr/>
          <p:nvPr userDrawn="1"/>
        </p:nvSpPr>
        <p:spPr>
          <a:xfrm>
            <a:off x="0" y="3265714"/>
            <a:ext cx="12192000" cy="912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Tree>
    <p:extLst>
      <p:ext uri="{BB962C8B-B14F-4D97-AF65-F5344CB8AC3E}">
        <p14:creationId xmlns:p14="http://schemas.microsoft.com/office/powerpoint/2010/main" val="13565715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Images and Contents Layout">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3CAB6BE5-3958-49E8-8991-D22E07717048}"/>
              </a:ext>
            </a:extLst>
          </p:cNvPr>
          <p:cNvSpPr/>
          <p:nvPr userDrawn="1"/>
        </p:nvSpPr>
        <p:spPr>
          <a:xfrm>
            <a:off x="1500807" y="1260376"/>
            <a:ext cx="5040000" cy="504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hasCustomPrompt="1"/>
          </p:nvPr>
        </p:nvSpPr>
        <p:spPr>
          <a:xfrm>
            <a:off x="732721" y="548680"/>
            <a:ext cx="5040000" cy="5040000"/>
          </a:xfrm>
          <a:prstGeom prst="rect">
            <a:avLst/>
          </a:prstGeom>
          <a:solidFill>
            <a:schemeClr val="bg1">
              <a:lumMod val="95000"/>
            </a:schemeClr>
          </a:solidFill>
        </p:spPr>
        <p:txBody>
          <a:bodyPr anchor="ctr"/>
          <a:lstStyle>
            <a:lvl1pPr marL="0" indent="0" algn="ctr">
              <a:buNone/>
              <a:defRPr sz="12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4781564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2_Images and Contents Layout">
    <p:spTree>
      <p:nvGrpSpPr>
        <p:cNvPr id="1" name=""/>
        <p:cNvGrpSpPr/>
        <p:nvPr/>
      </p:nvGrpSpPr>
      <p:grpSpPr>
        <a:xfrm>
          <a:off x="0" y="0"/>
          <a:ext cx="0" cy="0"/>
          <a:chOff x="0" y="0"/>
          <a:chExt cx="0" cy="0"/>
        </a:xfrm>
      </p:grpSpPr>
      <p:sp>
        <p:nvSpPr>
          <p:cNvPr id="5" name="Picture Placeholder 2"/>
          <p:cNvSpPr>
            <a:spLocks noGrp="1"/>
          </p:cNvSpPr>
          <p:nvPr>
            <p:ph type="pic" idx="18" hasCustomPrompt="1"/>
          </p:nvPr>
        </p:nvSpPr>
        <p:spPr>
          <a:xfrm>
            <a:off x="3439889" y="1"/>
            <a:ext cx="2520000" cy="4725143"/>
          </a:xfrm>
          <a:prstGeom prst="rect">
            <a:avLst/>
          </a:prstGeom>
          <a:solidFill>
            <a:schemeClr val="bg1">
              <a:lumMod val="95000"/>
            </a:schemeClr>
          </a:solidFill>
        </p:spPr>
        <p:txBody>
          <a:bodyPr anchor="ctr"/>
          <a:lstStyle>
            <a:lvl1pPr marL="0" indent="0" algn="ctr">
              <a:buNone/>
              <a:defRPr sz="16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
        <p:nvSpPr>
          <p:cNvPr id="6" name="Picture Placeholder 2"/>
          <p:cNvSpPr>
            <a:spLocks noGrp="1"/>
          </p:cNvSpPr>
          <p:nvPr>
            <p:ph type="pic" idx="19" hasCustomPrompt="1"/>
          </p:nvPr>
        </p:nvSpPr>
        <p:spPr>
          <a:xfrm>
            <a:off x="6235774" y="692696"/>
            <a:ext cx="2520000" cy="6165304"/>
          </a:xfrm>
          <a:prstGeom prst="rect">
            <a:avLst/>
          </a:prstGeom>
          <a:solidFill>
            <a:schemeClr val="bg1">
              <a:lumMod val="95000"/>
            </a:schemeClr>
          </a:solidFill>
        </p:spPr>
        <p:txBody>
          <a:bodyPr anchor="ctr"/>
          <a:lstStyle>
            <a:lvl1pPr marL="0" indent="0" algn="ctr">
              <a:buNone/>
              <a:defRPr sz="16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3907044047"/>
      </p:ext>
    </p:extLst>
  </p:cSld>
  <p:clrMapOvr>
    <a:masterClrMapping/>
  </p:clrMapOvr>
  <p:extLst>
    <p:ext uri="{DCECCB84-F9BA-43D5-87BE-67443E8EF086}">
      <p15:sldGuideLst xmlns=""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0_Images &amp; Contents Layout">
    <p:spTree>
      <p:nvGrpSpPr>
        <p:cNvPr id="1" name=""/>
        <p:cNvGrpSpPr/>
        <p:nvPr/>
      </p:nvGrpSpPr>
      <p:grpSpPr>
        <a:xfrm>
          <a:off x="0" y="0"/>
          <a:ext cx="0" cy="0"/>
          <a:chOff x="0" y="0"/>
          <a:chExt cx="0" cy="0"/>
        </a:xfrm>
      </p:grpSpPr>
      <p:sp>
        <p:nvSpPr>
          <p:cNvPr id="4" name="Picture Placeholder 2"/>
          <p:cNvSpPr>
            <a:spLocks noGrp="1"/>
          </p:cNvSpPr>
          <p:nvPr>
            <p:ph type="pic" idx="1" hasCustomPrompt="1"/>
          </p:nvPr>
        </p:nvSpPr>
        <p:spPr>
          <a:xfrm>
            <a:off x="4092000" y="0"/>
            <a:ext cx="8100000" cy="3960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3" name="Picture Placeholder 2"/>
          <p:cNvSpPr>
            <a:spLocks noGrp="1"/>
          </p:cNvSpPr>
          <p:nvPr>
            <p:ph type="pic" idx="10" hasCustomPrompt="1"/>
          </p:nvPr>
        </p:nvSpPr>
        <p:spPr>
          <a:xfrm>
            <a:off x="0" y="3960000"/>
            <a:ext cx="4092000" cy="2898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2" name="Rectangle 1"/>
          <p:cNvSpPr/>
          <p:nvPr userDrawn="1"/>
        </p:nvSpPr>
        <p:spPr>
          <a:xfrm>
            <a:off x="4200000" y="4050000"/>
            <a:ext cx="7992000" cy="2808000"/>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b="1" dirty="0">
              <a:latin typeface="+mn-lt"/>
            </a:endParaRPr>
          </a:p>
        </p:txBody>
      </p:sp>
    </p:spTree>
    <p:extLst>
      <p:ext uri="{BB962C8B-B14F-4D97-AF65-F5344CB8AC3E}">
        <p14:creationId xmlns:p14="http://schemas.microsoft.com/office/powerpoint/2010/main" val="14634447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9_Images &amp; Contents Layout">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 xmlns:a16="http://schemas.microsoft.com/office/drawing/2014/main" id="{2C0D4C10-C2A4-4F08-8784-50572298CBD4}"/>
              </a:ext>
            </a:extLst>
          </p:cNvPr>
          <p:cNvGrpSpPr/>
          <p:nvPr userDrawn="1"/>
        </p:nvGrpSpPr>
        <p:grpSpPr>
          <a:xfrm>
            <a:off x="7405924" y="441839"/>
            <a:ext cx="3829033" cy="4683742"/>
            <a:chOff x="6446339" y="1280897"/>
            <a:chExt cx="4320717" cy="5285178"/>
          </a:xfrm>
        </p:grpSpPr>
        <p:sp>
          <p:nvSpPr>
            <p:cNvPr id="9" name="Freeform: Shape 8">
              <a:extLst>
                <a:ext uri="{FF2B5EF4-FFF2-40B4-BE49-F238E27FC236}">
                  <a16:creationId xmlns="" xmlns:a16="http://schemas.microsoft.com/office/drawing/2014/main" id="{2BC281C3-54A3-4D17-90D3-3C22D885DC3D}"/>
                </a:ext>
              </a:extLst>
            </p:cNvPr>
            <p:cNvSpPr/>
            <p:nvPr/>
          </p:nvSpPr>
          <p:spPr>
            <a:xfrm>
              <a:off x="7360122" y="5629227"/>
              <a:ext cx="2033648" cy="936848"/>
            </a:xfrm>
            <a:custGeom>
              <a:avLst/>
              <a:gdLst>
                <a:gd name="connsiteX0" fmla="*/ 448273 w 847725"/>
                <a:gd name="connsiteY0" fmla="*/ 7144 h 390525"/>
                <a:gd name="connsiteX1" fmla="*/ 464466 w 847725"/>
                <a:gd name="connsiteY1" fmla="*/ 184309 h 390525"/>
                <a:gd name="connsiteX2" fmla="*/ 452083 w 847725"/>
                <a:gd name="connsiteY2" fmla="*/ 224314 h 390525"/>
                <a:gd name="connsiteX3" fmla="*/ 352071 w 847725"/>
                <a:gd name="connsiteY3" fmla="*/ 269081 h 390525"/>
                <a:gd name="connsiteX4" fmla="*/ 30126 w 847725"/>
                <a:gd name="connsiteY4" fmla="*/ 283369 h 390525"/>
                <a:gd name="connsiteX5" fmla="*/ 7266 w 847725"/>
                <a:gd name="connsiteY5" fmla="*/ 285274 h 390525"/>
                <a:gd name="connsiteX6" fmla="*/ 12981 w 847725"/>
                <a:gd name="connsiteY6" fmla="*/ 292894 h 390525"/>
                <a:gd name="connsiteX7" fmla="*/ 439701 w 847725"/>
                <a:gd name="connsiteY7" fmla="*/ 384334 h 390525"/>
                <a:gd name="connsiteX8" fmla="*/ 455893 w 847725"/>
                <a:gd name="connsiteY8" fmla="*/ 385286 h 390525"/>
                <a:gd name="connsiteX9" fmla="*/ 829273 w 847725"/>
                <a:gd name="connsiteY9" fmla="*/ 321469 h 390525"/>
                <a:gd name="connsiteX10" fmla="*/ 797841 w 847725"/>
                <a:gd name="connsiteY10" fmla="*/ 52864 h 390525"/>
                <a:gd name="connsiteX11" fmla="*/ 448273 w 847725"/>
                <a:gd name="connsiteY11" fmla="*/ 7144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7725" h="390525">
                  <a:moveTo>
                    <a:pt x="448273" y="7144"/>
                  </a:moveTo>
                  <a:cubicBezTo>
                    <a:pt x="460656" y="89059"/>
                    <a:pt x="469228" y="136684"/>
                    <a:pt x="464466" y="184309"/>
                  </a:cubicBezTo>
                  <a:cubicBezTo>
                    <a:pt x="463513" y="196691"/>
                    <a:pt x="460656" y="208121"/>
                    <a:pt x="452083" y="224314"/>
                  </a:cubicBezTo>
                  <a:cubicBezTo>
                    <a:pt x="433033" y="261461"/>
                    <a:pt x="379693" y="268129"/>
                    <a:pt x="352071" y="269081"/>
                  </a:cubicBezTo>
                  <a:cubicBezTo>
                    <a:pt x="256821" y="270986"/>
                    <a:pt x="63463" y="282416"/>
                    <a:pt x="30126" y="283369"/>
                  </a:cubicBezTo>
                  <a:cubicBezTo>
                    <a:pt x="26316" y="283369"/>
                    <a:pt x="5361" y="283369"/>
                    <a:pt x="7266" y="285274"/>
                  </a:cubicBezTo>
                  <a:cubicBezTo>
                    <a:pt x="8218" y="286226"/>
                    <a:pt x="12981" y="292894"/>
                    <a:pt x="12981" y="292894"/>
                  </a:cubicBezTo>
                  <a:cubicBezTo>
                    <a:pt x="24411" y="308134"/>
                    <a:pt x="381598" y="373856"/>
                    <a:pt x="439701" y="384334"/>
                  </a:cubicBezTo>
                  <a:cubicBezTo>
                    <a:pt x="445416" y="385286"/>
                    <a:pt x="450178" y="385286"/>
                    <a:pt x="455893" y="385286"/>
                  </a:cubicBezTo>
                  <a:cubicBezTo>
                    <a:pt x="508281" y="381476"/>
                    <a:pt x="794983" y="355759"/>
                    <a:pt x="829273" y="321469"/>
                  </a:cubicBezTo>
                  <a:cubicBezTo>
                    <a:pt x="870231" y="279559"/>
                    <a:pt x="827368" y="142399"/>
                    <a:pt x="797841" y="52864"/>
                  </a:cubicBezTo>
                  <a:cubicBezTo>
                    <a:pt x="810223" y="42386"/>
                    <a:pt x="634963" y="21431"/>
                    <a:pt x="448273" y="7144"/>
                  </a:cubicBezTo>
                  <a:close/>
                </a:path>
              </a:pathLst>
            </a:custGeom>
            <a:solidFill>
              <a:srgbClr val="B3B3B3"/>
            </a:solidFill>
            <a:ln w="9525" cap="flat">
              <a:noFill/>
              <a:prstDash val="solid"/>
              <a:miter/>
            </a:ln>
          </p:spPr>
          <p:txBody>
            <a:bodyPr rtlCol="0" anchor="ctr"/>
            <a:lstStyle/>
            <a:p>
              <a:endParaRPr lang="en-US"/>
            </a:p>
          </p:txBody>
        </p:sp>
        <p:sp>
          <p:nvSpPr>
            <p:cNvPr id="10" name="Freeform: Shape 9">
              <a:extLst>
                <a:ext uri="{FF2B5EF4-FFF2-40B4-BE49-F238E27FC236}">
                  <a16:creationId xmlns="" xmlns:a16="http://schemas.microsoft.com/office/drawing/2014/main" id="{0276248D-1491-483D-8DA7-980D548EAFD0}"/>
                </a:ext>
              </a:extLst>
            </p:cNvPr>
            <p:cNvSpPr/>
            <p:nvPr/>
          </p:nvSpPr>
          <p:spPr>
            <a:xfrm>
              <a:off x="7358820" y="5629227"/>
              <a:ext cx="1987948" cy="913998"/>
            </a:xfrm>
            <a:custGeom>
              <a:avLst/>
              <a:gdLst>
                <a:gd name="connsiteX0" fmla="*/ 436434 w 828675"/>
                <a:gd name="connsiteY0" fmla="*/ 7144 h 381000"/>
                <a:gd name="connsiteX1" fmla="*/ 452626 w 828675"/>
                <a:gd name="connsiteY1" fmla="*/ 178594 h 381000"/>
                <a:gd name="connsiteX2" fmla="*/ 440244 w 828675"/>
                <a:gd name="connsiteY2" fmla="*/ 217646 h 381000"/>
                <a:gd name="connsiteX3" fmla="*/ 342136 w 828675"/>
                <a:gd name="connsiteY3" fmla="*/ 260509 h 381000"/>
                <a:gd name="connsiteX4" fmla="*/ 11619 w 828675"/>
                <a:gd name="connsiteY4" fmla="*/ 281464 h 381000"/>
                <a:gd name="connsiteX5" fmla="*/ 428814 w 828675"/>
                <a:gd name="connsiteY5" fmla="*/ 372904 h 381000"/>
                <a:gd name="connsiteX6" fmla="*/ 444054 w 828675"/>
                <a:gd name="connsiteY6" fmla="*/ 373856 h 381000"/>
                <a:gd name="connsiteX7" fmla="*/ 813624 w 828675"/>
                <a:gd name="connsiteY7" fmla="*/ 311944 h 381000"/>
                <a:gd name="connsiteX8" fmla="*/ 782191 w 828675"/>
                <a:gd name="connsiteY8" fmla="*/ 52864 h 381000"/>
                <a:gd name="connsiteX9" fmla="*/ 436434 w 828675"/>
                <a:gd name="connsiteY9" fmla="*/ 7144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8675" h="381000">
                  <a:moveTo>
                    <a:pt x="436434" y="7144"/>
                  </a:moveTo>
                  <a:cubicBezTo>
                    <a:pt x="448816" y="86201"/>
                    <a:pt x="457389" y="131921"/>
                    <a:pt x="452626" y="178594"/>
                  </a:cubicBezTo>
                  <a:cubicBezTo>
                    <a:pt x="451674" y="190976"/>
                    <a:pt x="448816" y="201454"/>
                    <a:pt x="440244" y="217646"/>
                  </a:cubicBezTo>
                  <a:cubicBezTo>
                    <a:pt x="421194" y="252889"/>
                    <a:pt x="367854" y="260509"/>
                    <a:pt x="342136" y="260509"/>
                  </a:cubicBezTo>
                  <a:cubicBezTo>
                    <a:pt x="269746" y="262414"/>
                    <a:pt x="43051" y="274796"/>
                    <a:pt x="11619" y="281464"/>
                  </a:cubicBezTo>
                  <a:cubicBezTo>
                    <a:pt x="-39816" y="292894"/>
                    <a:pt x="367854" y="362426"/>
                    <a:pt x="428814" y="372904"/>
                  </a:cubicBezTo>
                  <a:cubicBezTo>
                    <a:pt x="433576" y="373856"/>
                    <a:pt x="439291" y="373856"/>
                    <a:pt x="444054" y="373856"/>
                  </a:cubicBezTo>
                  <a:cubicBezTo>
                    <a:pt x="494536" y="370046"/>
                    <a:pt x="779334" y="346234"/>
                    <a:pt x="813624" y="311944"/>
                  </a:cubicBezTo>
                  <a:cubicBezTo>
                    <a:pt x="853629" y="271939"/>
                    <a:pt x="811719" y="139541"/>
                    <a:pt x="782191" y="52864"/>
                  </a:cubicBezTo>
                  <a:cubicBezTo>
                    <a:pt x="793621" y="41434"/>
                    <a:pt x="620266" y="20479"/>
                    <a:pt x="436434" y="7144"/>
                  </a:cubicBezTo>
                  <a:close/>
                </a:path>
              </a:pathLst>
            </a:custGeom>
            <a:solidFill>
              <a:srgbClr val="CCCCCC"/>
            </a:solidFill>
            <a:ln w="9525" cap="flat">
              <a:noFill/>
              <a:prstDash val="solid"/>
              <a:miter/>
            </a:ln>
          </p:spPr>
          <p:txBody>
            <a:bodyPr rtlCol="0" anchor="ctr"/>
            <a:lstStyle/>
            <a:p>
              <a:endParaRPr lang="en-US"/>
            </a:p>
          </p:txBody>
        </p:sp>
        <p:sp>
          <p:nvSpPr>
            <p:cNvPr id="12" name="Freeform: Shape 11">
              <a:extLst>
                <a:ext uri="{FF2B5EF4-FFF2-40B4-BE49-F238E27FC236}">
                  <a16:creationId xmlns="" xmlns:a16="http://schemas.microsoft.com/office/drawing/2014/main" id="{B6086D30-B45E-4AE5-A39A-ADF73985F3B7}"/>
                </a:ext>
              </a:extLst>
            </p:cNvPr>
            <p:cNvSpPr/>
            <p:nvPr/>
          </p:nvSpPr>
          <p:spPr>
            <a:xfrm>
              <a:off x="6448412" y="1280897"/>
              <a:ext cx="4318644" cy="4592842"/>
            </a:xfrm>
            <a:custGeom>
              <a:avLst/>
              <a:gdLst>
                <a:gd name="connsiteX0" fmla="*/ 1610322 w 1800225"/>
                <a:gd name="connsiteY0" fmla="*/ 1912136 h 1914525"/>
                <a:gd name="connsiteX1" fmla="*/ 53937 w 1800225"/>
                <a:gd name="connsiteY1" fmla="*/ 1736876 h 1914525"/>
                <a:gd name="connsiteX2" fmla="*/ 7264 w 1800225"/>
                <a:gd name="connsiteY2" fmla="*/ 1681631 h 1914525"/>
                <a:gd name="connsiteX3" fmla="*/ 66319 w 1800225"/>
                <a:gd name="connsiteY3" fmla="*/ 529106 h 1914525"/>
                <a:gd name="connsiteX4" fmla="*/ 107277 w 1800225"/>
                <a:gd name="connsiteY4" fmla="*/ 432903 h 1914525"/>
                <a:gd name="connsiteX5" fmla="*/ 1729384 w 1800225"/>
                <a:gd name="connsiteY5" fmla="*/ 9041 h 1914525"/>
                <a:gd name="connsiteX6" fmla="*/ 1797012 w 1800225"/>
                <a:gd name="connsiteY6" fmla="*/ 63333 h 1914525"/>
                <a:gd name="connsiteX7" fmla="*/ 1691284 w 1800225"/>
                <a:gd name="connsiteY7" fmla="*/ 1844508 h 1914525"/>
                <a:gd name="connsiteX8" fmla="*/ 1610322 w 1800225"/>
                <a:gd name="connsiteY8" fmla="*/ 1912136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0225" h="1914525">
                  <a:moveTo>
                    <a:pt x="1610322" y="1912136"/>
                  </a:moveTo>
                  <a:lnTo>
                    <a:pt x="53937" y="1736876"/>
                  </a:lnTo>
                  <a:cubicBezTo>
                    <a:pt x="26314" y="1734018"/>
                    <a:pt x="5359" y="1709253"/>
                    <a:pt x="7264" y="1681631"/>
                  </a:cubicBezTo>
                  <a:lnTo>
                    <a:pt x="66319" y="529106"/>
                  </a:lnTo>
                  <a:cubicBezTo>
                    <a:pt x="68224" y="458621"/>
                    <a:pt x="84417" y="438618"/>
                    <a:pt x="107277" y="432903"/>
                  </a:cubicBezTo>
                  <a:lnTo>
                    <a:pt x="1729384" y="9041"/>
                  </a:lnTo>
                  <a:cubicBezTo>
                    <a:pt x="1764627" y="-484"/>
                    <a:pt x="1798917" y="27138"/>
                    <a:pt x="1797012" y="63333"/>
                  </a:cubicBezTo>
                  <a:lnTo>
                    <a:pt x="1691284" y="1844508"/>
                  </a:lnTo>
                  <a:cubicBezTo>
                    <a:pt x="1687474" y="1885466"/>
                    <a:pt x="1651279" y="1915946"/>
                    <a:pt x="1610322" y="1912136"/>
                  </a:cubicBezTo>
                  <a:close/>
                </a:path>
              </a:pathLst>
            </a:custGeom>
            <a:solidFill>
              <a:srgbClr val="CCCCCC"/>
            </a:solidFill>
            <a:ln w="9525" cap="flat">
              <a:noFill/>
              <a:prstDash val="solid"/>
              <a:miter/>
            </a:ln>
          </p:spPr>
          <p:txBody>
            <a:bodyPr rtlCol="0" anchor="ctr"/>
            <a:lstStyle/>
            <a:p>
              <a:endParaRPr lang="en-US"/>
            </a:p>
          </p:txBody>
        </p:sp>
        <p:sp>
          <p:nvSpPr>
            <p:cNvPr id="13" name="Freeform: Shape 12">
              <a:extLst>
                <a:ext uri="{FF2B5EF4-FFF2-40B4-BE49-F238E27FC236}">
                  <a16:creationId xmlns="" xmlns:a16="http://schemas.microsoft.com/office/drawing/2014/main" id="{746C450B-5BE9-4F31-B8AE-78C2BD8E0ABA}"/>
                </a:ext>
              </a:extLst>
            </p:cNvPr>
            <p:cNvSpPr/>
            <p:nvPr/>
          </p:nvSpPr>
          <p:spPr>
            <a:xfrm>
              <a:off x="6464696" y="1280897"/>
              <a:ext cx="4250094" cy="3998744"/>
            </a:xfrm>
            <a:custGeom>
              <a:avLst/>
              <a:gdLst>
                <a:gd name="connsiteX0" fmla="*/ 1678781 w 1771650"/>
                <a:gd name="connsiteY0" fmla="*/ 1664486 h 1666875"/>
                <a:gd name="connsiteX1" fmla="*/ 7144 w 1771650"/>
                <a:gd name="connsiteY1" fmla="*/ 1552091 h 1666875"/>
                <a:gd name="connsiteX2" fmla="*/ 58579 w 1771650"/>
                <a:gd name="connsiteY2" fmla="*/ 482433 h 1666875"/>
                <a:gd name="connsiteX3" fmla="*/ 98584 w 1771650"/>
                <a:gd name="connsiteY3" fmla="*/ 432903 h 1666875"/>
                <a:gd name="connsiteX4" fmla="*/ 1705451 w 1771650"/>
                <a:gd name="connsiteY4" fmla="*/ 9041 h 1666875"/>
                <a:gd name="connsiteX5" fmla="*/ 1772126 w 1771650"/>
                <a:gd name="connsiteY5" fmla="*/ 63333 h 1666875"/>
                <a:gd name="connsiteX6" fmla="*/ 1678781 w 1771650"/>
                <a:gd name="connsiteY6" fmla="*/ 1664486 h 166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1650" h="1666875">
                  <a:moveTo>
                    <a:pt x="1678781" y="1664486"/>
                  </a:moveTo>
                  <a:lnTo>
                    <a:pt x="7144" y="1552091"/>
                  </a:lnTo>
                  <a:lnTo>
                    <a:pt x="58579" y="482433"/>
                  </a:lnTo>
                  <a:cubicBezTo>
                    <a:pt x="59531" y="459573"/>
                    <a:pt x="75724" y="439571"/>
                    <a:pt x="98584" y="432903"/>
                  </a:cubicBezTo>
                  <a:lnTo>
                    <a:pt x="1705451" y="9041"/>
                  </a:lnTo>
                  <a:cubicBezTo>
                    <a:pt x="1740694" y="-484"/>
                    <a:pt x="1774984" y="27138"/>
                    <a:pt x="1772126" y="63333"/>
                  </a:cubicBezTo>
                  <a:lnTo>
                    <a:pt x="1678781" y="1664486"/>
                  </a:lnTo>
                  <a:close/>
                </a:path>
              </a:pathLst>
            </a:custGeom>
            <a:solidFill>
              <a:srgbClr val="1A1A1A"/>
            </a:solidFill>
            <a:ln w="9525" cap="flat">
              <a:noFill/>
              <a:prstDash val="solid"/>
              <a:miter/>
            </a:ln>
          </p:spPr>
          <p:txBody>
            <a:bodyPr rtlCol="0" anchor="ctr"/>
            <a:lstStyle/>
            <a:p>
              <a:endParaRPr lang="en-US"/>
            </a:p>
          </p:txBody>
        </p:sp>
        <p:sp>
          <p:nvSpPr>
            <p:cNvPr id="14" name="Freeform: Shape 13">
              <a:extLst>
                <a:ext uri="{FF2B5EF4-FFF2-40B4-BE49-F238E27FC236}">
                  <a16:creationId xmlns="" xmlns:a16="http://schemas.microsoft.com/office/drawing/2014/main" id="{338283BE-C719-442C-B842-C6A9E6D61E9D}"/>
                </a:ext>
              </a:extLst>
            </p:cNvPr>
            <p:cNvSpPr/>
            <p:nvPr/>
          </p:nvSpPr>
          <p:spPr>
            <a:xfrm>
              <a:off x="6572092" y="1577928"/>
              <a:ext cx="3907345" cy="3404644"/>
            </a:xfrm>
            <a:custGeom>
              <a:avLst/>
              <a:gdLst>
                <a:gd name="connsiteX0" fmla="*/ 1539716 w 1628775"/>
                <a:gd name="connsiteY0" fmla="*/ 1416844 h 1419225"/>
                <a:gd name="connsiteX1" fmla="*/ 7144 w 1628775"/>
                <a:gd name="connsiteY1" fmla="*/ 1357789 h 1419225"/>
                <a:gd name="connsiteX2" fmla="*/ 57626 w 1628775"/>
                <a:gd name="connsiteY2" fmla="*/ 363379 h 1419225"/>
                <a:gd name="connsiteX3" fmla="*/ 1628299 w 1628775"/>
                <a:gd name="connsiteY3" fmla="*/ 7144 h 1419225"/>
              </a:gdLst>
              <a:ahLst/>
              <a:cxnLst>
                <a:cxn ang="0">
                  <a:pos x="connsiteX0" y="connsiteY0"/>
                </a:cxn>
                <a:cxn ang="0">
                  <a:pos x="connsiteX1" y="connsiteY1"/>
                </a:cxn>
                <a:cxn ang="0">
                  <a:pos x="connsiteX2" y="connsiteY2"/>
                </a:cxn>
                <a:cxn ang="0">
                  <a:pos x="connsiteX3" y="connsiteY3"/>
                </a:cxn>
              </a:cxnLst>
              <a:rect l="l" t="t" r="r" b="b"/>
              <a:pathLst>
                <a:path w="1628775" h="1419225">
                  <a:moveTo>
                    <a:pt x="1539716" y="1416844"/>
                  </a:moveTo>
                  <a:lnTo>
                    <a:pt x="7144" y="1357789"/>
                  </a:lnTo>
                  <a:lnTo>
                    <a:pt x="57626" y="363379"/>
                  </a:lnTo>
                  <a:lnTo>
                    <a:pt x="1628299" y="7144"/>
                  </a:lnTo>
                  <a:close/>
                </a:path>
              </a:pathLst>
            </a:custGeom>
            <a:solidFill>
              <a:srgbClr val="E6E6E6"/>
            </a:solidFill>
            <a:ln w="9525" cap="flat">
              <a:noFill/>
              <a:prstDash val="solid"/>
              <a:miter/>
            </a:ln>
          </p:spPr>
          <p:txBody>
            <a:bodyPr rtlCol="0" anchor="ctr"/>
            <a:lstStyle/>
            <a:p>
              <a:endParaRPr lang="en-US"/>
            </a:p>
          </p:txBody>
        </p:sp>
        <p:sp>
          <p:nvSpPr>
            <p:cNvPr id="15" name="Freeform: Shape 14">
              <a:extLst>
                <a:ext uri="{FF2B5EF4-FFF2-40B4-BE49-F238E27FC236}">
                  <a16:creationId xmlns="" xmlns:a16="http://schemas.microsoft.com/office/drawing/2014/main" id="{215058D7-0B43-45B3-9958-CCB1DE474417}"/>
                </a:ext>
              </a:extLst>
            </p:cNvPr>
            <p:cNvSpPr/>
            <p:nvPr/>
          </p:nvSpPr>
          <p:spPr>
            <a:xfrm>
              <a:off x="6446339" y="4996281"/>
              <a:ext cx="4044444" cy="868298"/>
            </a:xfrm>
            <a:custGeom>
              <a:avLst/>
              <a:gdLst>
                <a:gd name="connsiteX0" fmla="*/ 13844 w 1685925"/>
                <a:gd name="connsiteY0" fmla="*/ 7144 h 361950"/>
                <a:gd name="connsiteX1" fmla="*/ 7176 w 1685925"/>
                <a:gd name="connsiteY1" fmla="*/ 133826 h 361950"/>
                <a:gd name="connsiteX2" fmla="*/ 53849 w 1685925"/>
                <a:gd name="connsiteY2" fmla="*/ 189071 h 361950"/>
                <a:gd name="connsiteX3" fmla="*/ 1597851 w 1685925"/>
                <a:gd name="connsiteY3" fmla="*/ 363379 h 361950"/>
                <a:gd name="connsiteX4" fmla="*/ 1675956 w 1685925"/>
                <a:gd name="connsiteY4" fmla="*/ 296704 h 361950"/>
                <a:gd name="connsiteX5" fmla="*/ 1686434 w 1685925"/>
                <a:gd name="connsiteY5" fmla="*/ 111919 h 361950"/>
                <a:gd name="connsiteX6" fmla="*/ 13844 w 1685925"/>
                <a:gd name="connsiteY6" fmla="*/ 7144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925" h="361950">
                  <a:moveTo>
                    <a:pt x="13844" y="7144"/>
                  </a:moveTo>
                  <a:lnTo>
                    <a:pt x="7176" y="133826"/>
                  </a:lnTo>
                  <a:cubicBezTo>
                    <a:pt x="6224" y="161449"/>
                    <a:pt x="26226" y="186214"/>
                    <a:pt x="53849" y="189071"/>
                  </a:cubicBezTo>
                  <a:lnTo>
                    <a:pt x="1597851" y="363379"/>
                  </a:lnTo>
                  <a:cubicBezTo>
                    <a:pt x="1637856" y="368141"/>
                    <a:pt x="1674051" y="337661"/>
                    <a:pt x="1675956" y="296704"/>
                  </a:cubicBezTo>
                  <a:lnTo>
                    <a:pt x="1686434" y="111919"/>
                  </a:lnTo>
                  <a:lnTo>
                    <a:pt x="13844" y="7144"/>
                  </a:lnTo>
                  <a:close/>
                </a:path>
              </a:pathLst>
            </a:custGeom>
            <a:solidFill>
              <a:srgbClr val="B3B3B3"/>
            </a:solidFill>
            <a:ln w="9525" cap="flat">
              <a:noFill/>
              <a:prstDash val="solid"/>
              <a:miter/>
            </a:ln>
          </p:spPr>
          <p:txBody>
            <a:bodyPr rtlCol="0" anchor="ctr"/>
            <a:lstStyle/>
            <a:p>
              <a:endParaRPr lang="en-US"/>
            </a:p>
          </p:txBody>
        </p:sp>
        <p:sp>
          <p:nvSpPr>
            <p:cNvPr id="16" name="Freeform: Shape 15">
              <a:extLst>
                <a:ext uri="{FF2B5EF4-FFF2-40B4-BE49-F238E27FC236}">
                  <a16:creationId xmlns="" xmlns:a16="http://schemas.microsoft.com/office/drawing/2014/main" id="{0F607027-3C81-4740-96D4-A8C5B8B0438F}"/>
                </a:ext>
              </a:extLst>
            </p:cNvPr>
            <p:cNvSpPr/>
            <p:nvPr/>
          </p:nvSpPr>
          <p:spPr>
            <a:xfrm>
              <a:off x="7715310" y="1593115"/>
              <a:ext cx="2775473" cy="3394037"/>
            </a:xfrm>
            <a:custGeom>
              <a:avLst/>
              <a:gdLst>
                <a:gd name="connsiteX0" fmla="*/ 1425389 w 2775473"/>
                <a:gd name="connsiteY0" fmla="*/ 306593 h 3394037"/>
                <a:gd name="connsiteX1" fmla="*/ 2775473 w 2775473"/>
                <a:gd name="connsiteY1" fmla="*/ 0 h 3394037"/>
                <a:gd name="connsiteX2" fmla="*/ 2565699 w 2775473"/>
                <a:gd name="connsiteY2" fmla="*/ 3394037 h 3394037"/>
                <a:gd name="connsiteX3" fmla="*/ 0 w 2775473"/>
                <a:gd name="connsiteY3" fmla="*/ 3281082 h 3394037"/>
                <a:gd name="connsiteX4" fmla="*/ 1425389 w 2775473"/>
                <a:gd name="connsiteY4" fmla="*/ 306593 h 3394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473" h="3394037">
                  <a:moveTo>
                    <a:pt x="1425389" y="306593"/>
                  </a:moveTo>
                  <a:lnTo>
                    <a:pt x="2775473" y="0"/>
                  </a:lnTo>
                  <a:lnTo>
                    <a:pt x="2565699" y="3394037"/>
                  </a:lnTo>
                  <a:lnTo>
                    <a:pt x="0" y="3281082"/>
                  </a:lnTo>
                  <a:lnTo>
                    <a:pt x="1425389" y="306593"/>
                  </a:lnTo>
                  <a:close/>
                </a:path>
              </a:pathLst>
            </a:custGeom>
            <a:solidFill>
              <a:srgbClr val="999999">
                <a:alpha val="10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chemeClr val="tx1"/>
                </a:solidFill>
              </a:endParaRPr>
            </a:p>
          </p:txBody>
        </p:sp>
      </p:grpSp>
      <p:sp>
        <p:nvSpPr>
          <p:cNvPr id="7" name="그림 개체 틀 2">
            <a:extLst>
              <a:ext uri="{FF2B5EF4-FFF2-40B4-BE49-F238E27FC236}">
                <a16:creationId xmlns="" xmlns:a16="http://schemas.microsoft.com/office/drawing/2014/main" id="{047F23E5-8B4D-418C-B537-E74418615CDE}"/>
              </a:ext>
            </a:extLst>
          </p:cNvPr>
          <p:cNvSpPr>
            <a:spLocks noGrp="1"/>
          </p:cNvSpPr>
          <p:nvPr>
            <p:ph type="pic" sz="quarter" idx="10" hasCustomPrompt="1"/>
          </p:nvPr>
        </p:nvSpPr>
        <p:spPr>
          <a:xfrm>
            <a:off x="7527586" y="618676"/>
            <a:ext cx="3533199" cy="3162749"/>
          </a:xfrm>
          <a:custGeom>
            <a:avLst/>
            <a:gdLst>
              <a:gd name="connsiteX0" fmla="*/ 0 w 4495800"/>
              <a:gd name="connsiteY0" fmla="*/ 0 h 2593057"/>
              <a:gd name="connsiteX1" fmla="*/ 4495800 w 4495800"/>
              <a:gd name="connsiteY1" fmla="*/ 0 h 2593057"/>
              <a:gd name="connsiteX2" fmla="*/ 4495800 w 4495800"/>
              <a:gd name="connsiteY2" fmla="*/ 2593057 h 2593057"/>
              <a:gd name="connsiteX3" fmla="*/ 0 w 4495800"/>
              <a:gd name="connsiteY3" fmla="*/ 2593057 h 2593057"/>
              <a:gd name="connsiteX4" fmla="*/ 0 w 4495800"/>
              <a:gd name="connsiteY4" fmla="*/ 0 h 2593057"/>
              <a:gd name="connsiteX0" fmla="*/ 0 w 4495800"/>
              <a:gd name="connsiteY0" fmla="*/ 656948 h 3250005"/>
              <a:gd name="connsiteX1" fmla="*/ 2951085 w 4495800"/>
              <a:gd name="connsiteY1" fmla="*/ 0 h 3250005"/>
              <a:gd name="connsiteX2" fmla="*/ 4495800 w 4495800"/>
              <a:gd name="connsiteY2" fmla="*/ 3250005 h 3250005"/>
              <a:gd name="connsiteX3" fmla="*/ 0 w 4495800"/>
              <a:gd name="connsiteY3" fmla="*/ 3250005 h 3250005"/>
              <a:gd name="connsiteX4" fmla="*/ 0 w 4495800"/>
              <a:gd name="connsiteY4" fmla="*/ 656948 h 3250005"/>
              <a:gd name="connsiteX0" fmla="*/ 106532 w 4602332"/>
              <a:gd name="connsiteY0" fmla="*/ 656948 h 3250005"/>
              <a:gd name="connsiteX1" fmla="*/ 3057617 w 4602332"/>
              <a:gd name="connsiteY1" fmla="*/ 0 h 3250005"/>
              <a:gd name="connsiteX2" fmla="*/ 4602332 w 4602332"/>
              <a:gd name="connsiteY2" fmla="*/ 3250005 h 3250005"/>
              <a:gd name="connsiteX3" fmla="*/ 0 w 4602332"/>
              <a:gd name="connsiteY3" fmla="*/ 2584180 h 3250005"/>
              <a:gd name="connsiteX4" fmla="*/ 106532 w 4602332"/>
              <a:gd name="connsiteY4" fmla="*/ 656948 h 3250005"/>
              <a:gd name="connsiteX0" fmla="*/ 106532 w 3057617"/>
              <a:gd name="connsiteY0" fmla="*/ 656948 h 2584180"/>
              <a:gd name="connsiteX1" fmla="*/ 3057617 w 3057617"/>
              <a:gd name="connsiteY1" fmla="*/ 0 h 2584180"/>
              <a:gd name="connsiteX2" fmla="*/ 2196483 w 3057617"/>
              <a:gd name="connsiteY2" fmla="*/ 2122541 h 2584180"/>
              <a:gd name="connsiteX3" fmla="*/ 0 w 3057617"/>
              <a:gd name="connsiteY3" fmla="*/ 2584180 h 2584180"/>
              <a:gd name="connsiteX4" fmla="*/ 106532 w 3057617"/>
              <a:gd name="connsiteY4" fmla="*/ 656948 h 2584180"/>
              <a:gd name="connsiteX0" fmla="*/ 106532 w 3057617"/>
              <a:gd name="connsiteY0" fmla="*/ 656948 h 2681834"/>
              <a:gd name="connsiteX1" fmla="*/ 3057617 w 3057617"/>
              <a:gd name="connsiteY1" fmla="*/ 0 h 2681834"/>
              <a:gd name="connsiteX2" fmla="*/ 2897819 w 3057617"/>
              <a:gd name="connsiteY2" fmla="*/ 2681834 h 2681834"/>
              <a:gd name="connsiteX3" fmla="*/ 0 w 3057617"/>
              <a:gd name="connsiteY3" fmla="*/ 2584180 h 2681834"/>
              <a:gd name="connsiteX4" fmla="*/ 106532 w 3057617"/>
              <a:gd name="connsiteY4" fmla="*/ 656948 h 2681834"/>
              <a:gd name="connsiteX0" fmla="*/ 0 w 2951085"/>
              <a:gd name="connsiteY0" fmla="*/ 656948 h 2681834"/>
              <a:gd name="connsiteX1" fmla="*/ 2951085 w 2951085"/>
              <a:gd name="connsiteY1" fmla="*/ 0 h 2681834"/>
              <a:gd name="connsiteX2" fmla="*/ 2791287 w 2951085"/>
              <a:gd name="connsiteY2" fmla="*/ 2681834 h 2681834"/>
              <a:gd name="connsiteX3" fmla="*/ 594804 w 2951085"/>
              <a:gd name="connsiteY3" fmla="*/ 2335605 h 2681834"/>
              <a:gd name="connsiteX4" fmla="*/ 0 w 2951085"/>
              <a:gd name="connsiteY4" fmla="*/ 656948 h 2681834"/>
              <a:gd name="connsiteX0" fmla="*/ 115409 w 3066494"/>
              <a:gd name="connsiteY0" fmla="*/ 656948 h 2681834"/>
              <a:gd name="connsiteX1" fmla="*/ 3066494 w 3066494"/>
              <a:gd name="connsiteY1" fmla="*/ 0 h 2681834"/>
              <a:gd name="connsiteX2" fmla="*/ 2906696 w 3066494"/>
              <a:gd name="connsiteY2" fmla="*/ 2681834 h 2681834"/>
              <a:gd name="connsiteX3" fmla="*/ 0 w 3066494"/>
              <a:gd name="connsiteY3" fmla="*/ 2557547 h 2681834"/>
              <a:gd name="connsiteX4" fmla="*/ 115409 w 3066494"/>
              <a:gd name="connsiteY4" fmla="*/ 656948 h 2681834"/>
              <a:gd name="connsiteX0" fmla="*/ 115409 w 2906696"/>
              <a:gd name="connsiteY0" fmla="*/ 292964 h 2317850"/>
              <a:gd name="connsiteX1" fmla="*/ 2853430 w 2906696"/>
              <a:gd name="connsiteY1" fmla="*/ 0 h 2317850"/>
              <a:gd name="connsiteX2" fmla="*/ 2906696 w 2906696"/>
              <a:gd name="connsiteY2" fmla="*/ 2317850 h 2317850"/>
              <a:gd name="connsiteX3" fmla="*/ 0 w 2906696"/>
              <a:gd name="connsiteY3" fmla="*/ 2193563 h 2317850"/>
              <a:gd name="connsiteX4" fmla="*/ 115409 w 2906696"/>
              <a:gd name="connsiteY4" fmla="*/ 292964 h 2317850"/>
              <a:gd name="connsiteX0" fmla="*/ 115409 w 3057617"/>
              <a:gd name="connsiteY0" fmla="*/ 648071 h 2672957"/>
              <a:gd name="connsiteX1" fmla="*/ 3057617 w 3057617"/>
              <a:gd name="connsiteY1" fmla="*/ 0 h 2672957"/>
              <a:gd name="connsiteX2" fmla="*/ 2906696 w 3057617"/>
              <a:gd name="connsiteY2" fmla="*/ 2672957 h 2672957"/>
              <a:gd name="connsiteX3" fmla="*/ 0 w 3057617"/>
              <a:gd name="connsiteY3" fmla="*/ 2548670 h 2672957"/>
              <a:gd name="connsiteX4" fmla="*/ 115409 w 3057617"/>
              <a:gd name="connsiteY4" fmla="*/ 648071 h 2672957"/>
              <a:gd name="connsiteX0" fmla="*/ 115409 w 2971257"/>
              <a:gd name="connsiteY0" fmla="*/ 510911 h 2535797"/>
              <a:gd name="connsiteX1" fmla="*/ 2971257 w 2971257"/>
              <a:gd name="connsiteY1" fmla="*/ 0 h 2535797"/>
              <a:gd name="connsiteX2" fmla="*/ 2906696 w 2971257"/>
              <a:gd name="connsiteY2" fmla="*/ 2535797 h 2535797"/>
              <a:gd name="connsiteX3" fmla="*/ 0 w 2971257"/>
              <a:gd name="connsiteY3" fmla="*/ 2411510 h 2535797"/>
              <a:gd name="connsiteX4" fmla="*/ 115409 w 2971257"/>
              <a:gd name="connsiteY4" fmla="*/ 510911 h 2535797"/>
              <a:gd name="connsiteX0" fmla="*/ 115409 w 3077937"/>
              <a:gd name="connsiteY0" fmla="*/ 668391 h 2693277"/>
              <a:gd name="connsiteX1" fmla="*/ 3077937 w 3077937"/>
              <a:gd name="connsiteY1" fmla="*/ 0 h 2693277"/>
              <a:gd name="connsiteX2" fmla="*/ 2906696 w 3077937"/>
              <a:gd name="connsiteY2" fmla="*/ 2693277 h 2693277"/>
              <a:gd name="connsiteX3" fmla="*/ 0 w 3077937"/>
              <a:gd name="connsiteY3" fmla="*/ 2568990 h 2693277"/>
              <a:gd name="connsiteX4" fmla="*/ 115409 w 3077937"/>
              <a:gd name="connsiteY4" fmla="*/ 668391 h 2693277"/>
              <a:gd name="connsiteX0" fmla="*/ 115409 w 3077937"/>
              <a:gd name="connsiteY0" fmla="*/ 668391 h 2568990"/>
              <a:gd name="connsiteX1" fmla="*/ 3077937 w 3077937"/>
              <a:gd name="connsiteY1" fmla="*/ 0 h 2568990"/>
              <a:gd name="connsiteX2" fmla="*/ 2769536 w 3077937"/>
              <a:gd name="connsiteY2" fmla="*/ 2535797 h 2568990"/>
              <a:gd name="connsiteX3" fmla="*/ 0 w 3077937"/>
              <a:gd name="connsiteY3" fmla="*/ 2568990 h 2568990"/>
              <a:gd name="connsiteX4" fmla="*/ 115409 w 3077937"/>
              <a:gd name="connsiteY4" fmla="*/ 668391 h 2568990"/>
              <a:gd name="connsiteX0" fmla="*/ 115409 w 3077937"/>
              <a:gd name="connsiteY0" fmla="*/ 668391 h 2693277"/>
              <a:gd name="connsiteX1" fmla="*/ 3077937 w 3077937"/>
              <a:gd name="connsiteY1" fmla="*/ 0 h 2693277"/>
              <a:gd name="connsiteX2" fmla="*/ 2916856 w 3077937"/>
              <a:gd name="connsiteY2" fmla="*/ 2693277 h 2693277"/>
              <a:gd name="connsiteX3" fmla="*/ 0 w 3077937"/>
              <a:gd name="connsiteY3" fmla="*/ 2568990 h 2693277"/>
              <a:gd name="connsiteX4" fmla="*/ 115409 w 3077937"/>
              <a:gd name="connsiteY4" fmla="*/ 668391 h 2693277"/>
              <a:gd name="connsiteX0" fmla="*/ 0 w 2962528"/>
              <a:gd name="connsiteY0" fmla="*/ 668391 h 2693277"/>
              <a:gd name="connsiteX1" fmla="*/ 2962528 w 2962528"/>
              <a:gd name="connsiteY1" fmla="*/ 0 h 2693277"/>
              <a:gd name="connsiteX2" fmla="*/ 2801447 w 2962528"/>
              <a:gd name="connsiteY2" fmla="*/ 2693277 h 2693277"/>
              <a:gd name="connsiteX3" fmla="*/ 331631 w 2962528"/>
              <a:gd name="connsiteY3" fmla="*/ 2289590 h 2693277"/>
              <a:gd name="connsiteX4" fmla="*/ 0 w 2962528"/>
              <a:gd name="connsiteY4" fmla="*/ 668391 h 2693277"/>
              <a:gd name="connsiteX0" fmla="*/ 120489 w 3083017"/>
              <a:gd name="connsiteY0" fmla="*/ 668391 h 2693277"/>
              <a:gd name="connsiteX1" fmla="*/ 3083017 w 3083017"/>
              <a:gd name="connsiteY1" fmla="*/ 0 h 2693277"/>
              <a:gd name="connsiteX2" fmla="*/ 2921936 w 3083017"/>
              <a:gd name="connsiteY2" fmla="*/ 2693277 h 2693277"/>
              <a:gd name="connsiteX3" fmla="*/ 0 w 3083017"/>
              <a:gd name="connsiteY3" fmla="*/ 2574070 h 2693277"/>
              <a:gd name="connsiteX4" fmla="*/ 120489 w 3083017"/>
              <a:gd name="connsiteY4" fmla="*/ 668391 h 2693277"/>
              <a:gd name="connsiteX0" fmla="*/ 262729 w 3083017"/>
              <a:gd name="connsiteY0" fmla="*/ 841111 h 2693277"/>
              <a:gd name="connsiteX1" fmla="*/ 3083017 w 3083017"/>
              <a:gd name="connsiteY1" fmla="*/ 0 h 2693277"/>
              <a:gd name="connsiteX2" fmla="*/ 2921936 w 3083017"/>
              <a:gd name="connsiteY2" fmla="*/ 2693277 h 2693277"/>
              <a:gd name="connsiteX3" fmla="*/ 0 w 3083017"/>
              <a:gd name="connsiteY3" fmla="*/ 2574070 h 2693277"/>
              <a:gd name="connsiteX4" fmla="*/ 262729 w 3083017"/>
              <a:gd name="connsiteY4" fmla="*/ 841111 h 2693277"/>
              <a:gd name="connsiteX0" fmla="*/ 105249 w 3083017"/>
              <a:gd name="connsiteY0" fmla="*/ 709031 h 2693277"/>
              <a:gd name="connsiteX1" fmla="*/ 3083017 w 3083017"/>
              <a:gd name="connsiteY1" fmla="*/ 0 h 2693277"/>
              <a:gd name="connsiteX2" fmla="*/ 2921936 w 3083017"/>
              <a:gd name="connsiteY2" fmla="*/ 2693277 h 2693277"/>
              <a:gd name="connsiteX3" fmla="*/ 0 w 3083017"/>
              <a:gd name="connsiteY3" fmla="*/ 2574070 h 2693277"/>
              <a:gd name="connsiteX4" fmla="*/ 105249 w 3083017"/>
              <a:gd name="connsiteY4" fmla="*/ 709031 h 2693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3017" h="2693277">
                <a:moveTo>
                  <a:pt x="105249" y="709031"/>
                </a:moveTo>
                <a:lnTo>
                  <a:pt x="3083017" y="0"/>
                </a:lnTo>
                <a:lnTo>
                  <a:pt x="2921936" y="2693277"/>
                </a:lnTo>
                <a:lnTo>
                  <a:pt x="0" y="2574070"/>
                </a:lnTo>
                <a:lnTo>
                  <a:pt x="105249" y="709031"/>
                </a:lnTo>
                <a:close/>
              </a:path>
            </a:pathLst>
          </a:custGeom>
          <a:solidFill>
            <a:schemeClr val="bg1">
              <a:lumMod val="95000"/>
            </a:schemeClr>
          </a:solidFill>
          <a:ln w="25400">
            <a:noFill/>
          </a:ln>
          <a:effectLst/>
        </p:spPr>
        <p:txBody>
          <a:bodyPr anchor="ctr"/>
          <a:lstStyle>
            <a:lvl1pPr marL="0" indent="0" algn="ctr">
              <a:buFontTx/>
              <a:buNone/>
              <a:defRPr sz="1200">
                <a:solidFill>
                  <a:schemeClr val="tx1">
                    <a:lumMod val="75000"/>
                    <a:lumOff val="25000"/>
                  </a:schemeClr>
                </a:solidFill>
                <a:latin typeface="+mn-lt"/>
                <a:cs typeface="Arial" pitchFamily="34" charset="0"/>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10138051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6-Image slide layout">
    <p:spTree>
      <p:nvGrpSpPr>
        <p:cNvPr id="1" name=""/>
        <p:cNvGrpSpPr/>
        <p:nvPr/>
      </p:nvGrpSpPr>
      <p:grpSpPr>
        <a:xfrm>
          <a:off x="0" y="0"/>
          <a:ext cx="0" cy="0"/>
          <a:chOff x="0" y="0"/>
          <a:chExt cx="0" cy="0"/>
        </a:xfrm>
      </p:grpSpPr>
      <p:sp>
        <p:nvSpPr>
          <p:cNvPr id="3" name="그림 개체 틀 2">
            <a:extLst>
              <a:ext uri="{FF2B5EF4-FFF2-40B4-BE49-F238E27FC236}">
                <a16:creationId xmlns="" xmlns:a16="http://schemas.microsoft.com/office/drawing/2014/main" id="{BC1A878D-07A3-41D4-969A-CEC7DA643945}"/>
              </a:ext>
            </a:extLst>
          </p:cNvPr>
          <p:cNvSpPr>
            <a:spLocks noGrp="1"/>
          </p:cNvSpPr>
          <p:nvPr>
            <p:ph type="pic" sz="quarter" idx="14" hasCustomPrompt="1"/>
          </p:nvPr>
        </p:nvSpPr>
        <p:spPr>
          <a:xfrm>
            <a:off x="0" y="0"/>
            <a:ext cx="12192000" cy="6857999"/>
          </a:xfrm>
          <a:prstGeom prst="parallelogram">
            <a:avLst>
              <a:gd name="adj" fmla="val 90695"/>
            </a:avLst>
          </a:prstGeom>
          <a:solidFill>
            <a:schemeClr val="bg1">
              <a:lumMod val="95000"/>
            </a:schemeClr>
          </a:solidFill>
        </p:spPr>
        <p:txBody>
          <a:bodyPr anchor="ctr"/>
          <a:lstStyle>
            <a:lvl1pPr marL="0" indent="0" algn="ctr">
              <a:buNone/>
              <a:defRPr sz="1800">
                <a:solidFill>
                  <a:schemeClr val="tx1">
                    <a:lumMod val="75000"/>
                    <a:lumOff val="25000"/>
                  </a:schemeClr>
                </a:solidFill>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2394317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EABCFD1-1C46-432B-9A8E-BB5908F3EC9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14D836AD-E172-495A-AFAF-000E16171D5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DE55537F-3F06-4B93-8426-C816EFCC0D14}"/>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 xmlns:a16="http://schemas.microsoft.com/office/drawing/2014/main" id="{A599742D-F6D3-4965-84B5-202BED46FF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88313A6A-C26C-404B-A193-5C7FE525C320}"/>
              </a:ext>
            </a:extLst>
          </p:cNvPr>
          <p:cNvSpPr>
            <a:spLocks noGrp="1"/>
          </p:cNvSpPr>
          <p:nvPr>
            <p:ph type="sldNum" sz="quarter" idx="12"/>
          </p:nvPr>
        </p:nvSpPr>
        <p:spPr/>
        <p:txBody>
          <a:bodyPr/>
          <a:lstStyle/>
          <a:p>
            <a:fld id="{F5A93664-4001-489D-A54D-DF90463AD0CA}" type="slidenum">
              <a:rPr lang="en-US" smtClean="0"/>
              <a:t>‹#›</a:t>
            </a:fld>
            <a:endParaRPr lang="en-US"/>
          </a:p>
        </p:txBody>
      </p:sp>
    </p:spTree>
    <p:extLst>
      <p:ext uri="{BB962C8B-B14F-4D97-AF65-F5344CB8AC3E}">
        <p14:creationId xmlns:p14="http://schemas.microsoft.com/office/powerpoint/2010/main" val="1999274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6_Image slide layout">
    <p:bg>
      <p:bgPr>
        <a:solidFill>
          <a:schemeClr val="accent3"/>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 xmlns:a16="http://schemas.microsoft.com/office/drawing/2014/main" id="{7F5F9F48-A0D7-42AF-B746-871E3E140EE9}"/>
              </a:ext>
            </a:extLst>
          </p:cNvPr>
          <p:cNvSpPr/>
          <p:nvPr userDrawn="1"/>
        </p:nvSpPr>
        <p:spPr>
          <a:xfrm>
            <a:off x="4457700" y="0"/>
            <a:ext cx="7734300" cy="6858000"/>
          </a:xfrm>
          <a:custGeom>
            <a:avLst/>
            <a:gdLst>
              <a:gd name="connsiteX0" fmla="*/ 3160975 w 7734300"/>
              <a:gd name="connsiteY0" fmla="*/ 0 h 6858000"/>
              <a:gd name="connsiteX1" fmla="*/ 3167701 w 7734300"/>
              <a:gd name="connsiteY1" fmla="*/ 0 h 6858000"/>
              <a:gd name="connsiteX2" fmla="*/ 7734300 w 7734300"/>
              <a:gd name="connsiteY2" fmla="*/ 0 h 6858000"/>
              <a:gd name="connsiteX3" fmla="*/ 7734300 w 7734300"/>
              <a:gd name="connsiteY3" fmla="*/ 6858000 h 6858000"/>
              <a:gd name="connsiteX4" fmla="*/ 3167701 w 7734300"/>
              <a:gd name="connsiteY4" fmla="*/ 6858000 h 6858000"/>
              <a:gd name="connsiteX5" fmla="*/ 3160975 w 7734300"/>
              <a:gd name="connsiteY5" fmla="*/ 6858000 h 6858000"/>
              <a:gd name="connsiteX6" fmla="*/ 3160975 w 7734300"/>
              <a:gd name="connsiteY6" fmla="*/ 6850774 h 6858000"/>
              <a:gd name="connsiteX7" fmla="*/ 0 w 7734300"/>
              <a:gd name="connsiteY7" fmla="*/ 3454443 h 6858000"/>
              <a:gd name="connsiteX8" fmla="*/ 3160975 w 7734300"/>
              <a:gd name="connsiteY8" fmla="*/ 733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34300" h="6858000">
                <a:moveTo>
                  <a:pt x="3160975" y="0"/>
                </a:moveTo>
                <a:lnTo>
                  <a:pt x="3167701" y="0"/>
                </a:lnTo>
                <a:lnTo>
                  <a:pt x="7734300" y="0"/>
                </a:lnTo>
                <a:lnTo>
                  <a:pt x="7734300" y="6858000"/>
                </a:lnTo>
                <a:lnTo>
                  <a:pt x="3167701" y="6858000"/>
                </a:lnTo>
                <a:lnTo>
                  <a:pt x="3160975" y="6858000"/>
                </a:lnTo>
                <a:lnTo>
                  <a:pt x="3160975" y="6850774"/>
                </a:lnTo>
                <a:lnTo>
                  <a:pt x="0" y="3454443"/>
                </a:lnTo>
                <a:lnTo>
                  <a:pt x="3160975" y="733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 xmlns:a16="http://schemas.microsoft.com/office/drawing/2014/main" id="{5CF90682-C775-4F81-8230-DD7BF250795C}"/>
              </a:ext>
            </a:extLst>
          </p:cNvPr>
          <p:cNvSpPr>
            <a:spLocks noGrp="1"/>
          </p:cNvSpPr>
          <p:nvPr>
            <p:ph type="pic" sz="quarter" idx="14" hasCustomPrompt="1"/>
          </p:nvPr>
        </p:nvSpPr>
        <p:spPr>
          <a:xfrm>
            <a:off x="0" y="0"/>
            <a:ext cx="7734300" cy="6858000"/>
          </a:xfrm>
          <a:custGeom>
            <a:avLst/>
            <a:gdLst>
              <a:gd name="connsiteX0" fmla="*/ 0 w 7302500"/>
              <a:gd name="connsiteY0" fmla="*/ 0 h 6858000"/>
              <a:gd name="connsiteX1" fmla="*/ 4311650 w 7302500"/>
              <a:gd name="connsiteY1" fmla="*/ 0 h 6858000"/>
              <a:gd name="connsiteX2" fmla="*/ 4318000 w 7302500"/>
              <a:gd name="connsiteY2" fmla="*/ 0 h 6858000"/>
              <a:gd name="connsiteX3" fmla="*/ 4318000 w 7302500"/>
              <a:gd name="connsiteY3" fmla="*/ 7226 h 6858000"/>
              <a:gd name="connsiteX4" fmla="*/ 7302500 w 7302500"/>
              <a:gd name="connsiteY4" fmla="*/ 3403557 h 6858000"/>
              <a:gd name="connsiteX5" fmla="*/ 4318000 w 7302500"/>
              <a:gd name="connsiteY5" fmla="*/ 6850666 h 6858000"/>
              <a:gd name="connsiteX6" fmla="*/ 4318000 w 7302500"/>
              <a:gd name="connsiteY6" fmla="*/ 6858000 h 6858000"/>
              <a:gd name="connsiteX7" fmla="*/ 4311650 w 7302500"/>
              <a:gd name="connsiteY7" fmla="*/ 6858000 h 6858000"/>
              <a:gd name="connsiteX8" fmla="*/ 0 w 730250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02500" h="6858000">
                <a:moveTo>
                  <a:pt x="0" y="0"/>
                </a:moveTo>
                <a:lnTo>
                  <a:pt x="4311650" y="0"/>
                </a:lnTo>
                <a:lnTo>
                  <a:pt x="4318000" y="0"/>
                </a:lnTo>
                <a:lnTo>
                  <a:pt x="4318000" y="7226"/>
                </a:lnTo>
                <a:lnTo>
                  <a:pt x="7302500" y="3403557"/>
                </a:lnTo>
                <a:lnTo>
                  <a:pt x="4318000" y="6850666"/>
                </a:lnTo>
                <a:lnTo>
                  <a:pt x="4318000" y="6858000"/>
                </a:lnTo>
                <a:lnTo>
                  <a:pt x="4311650" y="6858000"/>
                </a:lnTo>
                <a:lnTo>
                  <a:pt x="0" y="6858000"/>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ko-KR" altLang="en-US" sz="1800" dirty="0">
                <a:solidFill>
                  <a:schemeClr val="tx1">
                    <a:lumMod val="75000"/>
                    <a:lumOff val="25000"/>
                  </a:schemeClr>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ko-KR" dirty="0"/>
              <a:t>Place Your Picture Here</a:t>
            </a:r>
            <a:endParaRPr lang="ko-KR" altLang="en-US" dirty="0"/>
          </a:p>
        </p:txBody>
      </p:sp>
    </p:spTree>
    <p:extLst>
      <p:ext uri="{BB962C8B-B14F-4D97-AF65-F5344CB8AC3E}">
        <p14:creationId xmlns:p14="http://schemas.microsoft.com/office/powerpoint/2010/main" val="206125617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Contents slide layout">
    <p:spTree>
      <p:nvGrpSpPr>
        <p:cNvPr id="1" name=""/>
        <p:cNvGrpSpPr/>
        <p:nvPr/>
      </p:nvGrpSpPr>
      <p:grpSpPr>
        <a:xfrm>
          <a:off x="0" y="0"/>
          <a:ext cx="0" cy="0"/>
          <a:chOff x="0" y="0"/>
          <a:chExt cx="0" cy="0"/>
        </a:xfrm>
      </p:grpSpPr>
      <p:grpSp>
        <p:nvGrpSpPr>
          <p:cNvPr id="18" name="Group 17">
            <a:extLst>
              <a:ext uri="{FF2B5EF4-FFF2-40B4-BE49-F238E27FC236}">
                <a16:creationId xmlns="" xmlns:a16="http://schemas.microsoft.com/office/drawing/2014/main" id="{C2DE3227-9013-4938-8C5E-B45A858826E0}"/>
              </a:ext>
            </a:extLst>
          </p:cNvPr>
          <p:cNvGrpSpPr/>
          <p:nvPr userDrawn="1"/>
        </p:nvGrpSpPr>
        <p:grpSpPr>
          <a:xfrm>
            <a:off x="0" y="-31648"/>
            <a:ext cx="3780890" cy="6927454"/>
            <a:chOff x="0" y="-31648"/>
            <a:chExt cx="3780890" cy="6927454"/>
          </a:xfrm>
        </p:grpSpPr>
        <p:sp>
          <p:nvSpPr>
            <p:cNvPr id="2" name="Rectangle 1">
              <a:extLst>
                <a:ext uri="{FF2B5EF4-FFF2-40B4-BE49-F238E27FC236}">
                  <a16:creationId xmlns="" xmlns:a16="http://schemas.microsoft.com/office/drawing/2014/main" id="{495B8CE5-8DE7-4B1E-A438-23286B4532FA}"/>
                </a:ext>
              </a:extLst>
            </p:cNvPr>
            <p:cNvSpPr/>
            <p:nvPr userDrawn="1"/>
          </p:nvSpPr>
          <p:spPr>
            <a:xfrm>
              <a:off x="0" y="0"/>
              <a:ext cx="3780890" cy="6858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Freeform: Shape 2">
              <a:extLst>
                <a:ext uri="{FF2B5EF4-FFF2-40B4-BE49-F238E27FC236}">
                  <a16:creationId xmlns="" xmlns:a16="http://schemas.microsoft.com/office/drawing/2014/main" id="{B70290CC-81EF-4E15-9C76-9825C872E73D}"/>
                </a:ext>
              </a:extLst>
            </p:cNvPr>
            <p:cNvSpPr/>
            <p:nvPr userDrawn="1"/>
          </p:nvSpPr>
          <p:spPr>
            <a:xfrm>
              <a:off x="67749" y="2190042"/>
              <a:ext cx="1825371" cy="4705764"/>
            </a:xfrm>
            <a:custGeom>
              <a:avLst/>
              <a:gdLst>
                <a:gd name="connsiteX0" fmla="*/ 15747 w 1825371"/>
                <a:gd name="connsiteY0" fmla="*/ 1352 h 3047785"/>
                <a:gd name="connsiteX1" fmla="*/ 83062 w 1825371"/>
                <a:gd name="connsiteY1" fmla="*/ 34837 h 3047785"/>
                <a:gd name="connsiteX2" fmla="*/ 961270 w 1825371"/>
                <a:gd name="connsiteY2" fmla="*/ 755975 h 3047785"/>
                <a:gd name="connsiteX3" fmla="*/ 1239162 w 1825371"/>
                <a:gd name="connsiteY3" fmla="*/ 1001764 h 3047785"/>
                <a:gd name="connsiteX4" fmla="*/ 1276445 w 1825371"/>
                <a:gd name="connsiteY4" fmla="*/ 1025928 h 3047785"/>
                <a:gd name="connsiteX5" fmla="*/ 1316489 w 1825371"/>
                <a:gd name="connsiteY5" fmla="*/ 1009704 h 3047785"/>
                <a:gd name="connsiteX6" fmla="*/ 1345141 w 1825371"/>
                <a:gd name="connsiteY6" fmla="*/ 948602 h 3047785"/>
                <a:gd name="connsiteX7" fmla="*/ 1407624 w 1825371"/>
                <a:gd name="connsiteY7" fmla="*/ 869894 h 3047785"/>
                <a:gd name="connsiteX8" fmla="*/ 1749379 w 1825371"/>
                <a:gd name="connsiteY8" fmla="*/ 590967 h 3047785"/>
                <a:gd name="connsiteX9" fmla="*/ 1808066 w 1825371"/>
                <a:gd name="connsiteY9" fmla="*/ 545399 h 3047785"/>
                <a:gd name="connsiteX10" fmla="*/ 1825326 w 1825371"/>
                <a:gd name="connsiteY10" fmla="*/ 554375 h 3047785"/>
                <a:gd name="connsiteX11" fmla="*/ 1811172 w 1825371"/>
                <a:gd name="connsiteY11" fmla="*/ 590277 h 3047785"/>
                <a:gd name="connsiteX12" fmla="*/ 1721073 w 1825371"/>
                <a:gd name="connsiteY12" fmla="*/ 698326 h 3047785"/>
                <a:gd name="connsiteX13" fmla="*/ 1385877 w 1825371"/>
                <a:gd name="connsiteY13" fmla="*/ 1068389 h 3047785"/>
                <a:gd name="connsiteX14" fmla="*/ 1376211 w 1825371"/>
                <a:gd name="connsiteY14" fmla="*/ 1098421 h 3047785"/>
                <a:gd name="connsiteX15" fmla="*/ 1361366 w 1825371"/>
                <a:gd name="connsiteY15" fmla="*/ 1135359 h 3047785"/>
                <a:gd name="connsiteX16" fmla="*/ 1355153 w 1825371"/>
                <a:gd name="connsiteY16" fmla="*/ 1169879 h 3047785"/>
                <a:gd name="connsiteX17" fmla="*/ 1409696 w 1825371"/>
                <a:gd name="connsiteY17" fmla="*/ 1384253 h 3047785"/>
                <a:gd name="connsiteX18" fmla="*/ 1524994 w 1825371"/>
                <a:gd name="connsiteY18" fmla="*/ 1739817 h 3047785"/>
                <a:gd name="connsiteX19" fmla="*/ 1659971 w 1825371"/>
                <a:gd name="connsiteY19" fmla="*/ 2199288 h 3047785"/>
                <a:gd name="connsiteX20" fmla="*/ 1782864 w 1825371"/>
                <a:gd name="connsiteY20" fmla="*/ 2697077 h 3047785"/>
                <a:gd name="connsiteX21" fmla="*/ 1794257 w 1825371"/>
                <a:gd name="connsiteY21" fmla="*/ 2767845 h 3047785"/>
                <a:gd name="connsiteX22" fmla="*/ 1791840 w 1825371"/>
                <a:gd name="connsiteY22" fmla="*/ 2778202 h 3047785"/>
                <a:gd name="connsiteX23" fmla="*/ 1784245 w 1825371"/>
                <a:gd name="connsiteY23" fmla="*/ 2770607 h 3047785"/>
                <a:gd name="connsiteX24" fmla="*/ 1746617 w 1825371"/>
                <a:gd name="connsiteY24" fmla="*/ 2660831 h 3047785"/>
                <a:gd name="connsiteX25" fmla="*/ 1513602 w 1825371"/>
                <a:gd name="connsiteY25" fmla="*/ 1875484 h 3047785"/>
                <a:gd name="connsiteX26" fmla="*/ 1297158 w 1825371"/>
                <a:gd name="connsiteY26" fmla="*/ 1267919 h 3047785"/>
                <a:gd name="connsiteX27" fmla="*/ 1275064 w 1825371"/>
                <a:gd name="connsiteY27" fmla="*/ 1217173 h 3047785"/>
                <a:gd name="connsiteX28" fmla="*/ 1248483 w 1825371"/>
                <a:gd name="connsiteY28" fmla="*/ 1193353 h 3047785"/>
                <a:gd name="connsiteX29" fmla="*/ 1232949 w 1825371"/>
                <a:gd name="connsiteY29" fmla="*/ 1222351 h 3047785"/>
                <a:gd name="connsiteX30" fmla="*/ 1230877 w 1825371"/>
                <a:gd name="connsiteY30" fmla="*/ 1283108 h 3047785"/>
                <a:gd name="connsiteX31" fmla="*/ 1243305 w 1825371"/>
                <a:gd name="connsiteY31" fmla="*/ 1522336 h 3047785"/>
                <a:gd name="connsiteX32" fmla="*/ 1261256 w 1825371"/>
                <a:gd name="connsiteY32" fmla="*/ 1854772 h 3047785"/>
                <a:gd name="connsiteX33" fmla="*/ 1272647 w 1825371"/>
                <a:gd name="connsiteY33" fmla="*/ 2086061 h 3047785"/>
                <a:gd name="connsiteX34" fmla="*/ 1288528 w 1825371"/>
                <a:gd name="connsiteY34" fmla="*/ 2674639 h 3047785"/>
                <a:gd name="connsiteX35" fmla="*/ 1297493 w 1825371"/>
                <a:gd name="connsiteY35" fmla="*/ 3047785 h 3047785"/>
                <a:gd name="connsiteX36" fmla="*/ 1048951 w 1825371"/>
                <a:gd name="connsiteY36" fmla="*/ 3047785 h 3047785"/>
                <a:gd name="connsiteX37" fmla="*/ 1053441 w 1825371"/>
                <a:gd name="connsiteY37" fmla="*/ 2920082 h 3047785"/>
                <a:gd name="connsiteX38" fmla="*/ 1066213 w 1825371"/>
                <a:gd name="connsiteY38" fmla="*/ 2573839 h 3047785"/>
                <a:gd name="connsiteX39" fmla="*/ 1077951 w 1825371"/>
                <a:gd name="connsiteY39" fmla="*/ 2236916 h 3047785"/>
                <a:gd name="connsiteX40" fmla="*/ 1093485 w 1825371"/>
                <a:gd name="connsiteY40" fmla="*/ 1882733 h 3047785"/>
                <a:gd name="connsiteX41" fmla="*/ 1107983 w 1825371"/>
                <a:gd name="connsiteY41" fmla="*/ 1608293 h 3047785"/>
                <a:gd name="connsiteX42" fmla="*/ 1125245 w 1825371"/>
                <a:gd name="connsiteY42" fmla="*/ 1293464 h 3047785"/>
                <a:gd name="connsiteX43" fmla="*/ 1096247 w 1825371"/>
                <a:gd name="connsiteY43" fmla="*/ 1270681 h 3047785"/>
                <a:gd name="connsiteX44" fmla="*/ 984400 w 1825371"/>
                <a:gd name="connsiteY44" fmla="*/ 1242374 h 3047785"/>
                <a:gd name="connsiteX45" fmla="*/ 977149 w 1825371"/>
                <a:gd name="connsiteY45" fmla="*/ 1225458 h 3047785"/>
                <a:gd name="connsiteX46" fmla="*/ 983019 w 1825371"/>
                <a:gd name="connsiteY46" fmla="*/ 1189902 h 3047785"/>
                <a:gd name="connsiteX47" fmla="*/ 1016158 w 1825371"/>
                <a:gd name="connsiteY47" fmla="*/ 1097041 h 3047785"/>
                <a:gd name="connsiteX48" fmla="*/ 1055513 w 1825371"/>
                <a:gd name="connsiteY48" fmla="*/ 1078055 h 3047785"/>
                <a:gd name="connsiteX49" fmla="*/ 1097628 w 1825371"/>
                <a:gd name="connsiteY49" fmla="*/ 1104290 h 3047785"/>
                <a:gd name="connsiteX50" fmla="*/ 1115579 w 1825371"/>
                <a:gd name="connsiteY50" fmla="*/ 1107743 h 3047785"/>
                <a:gd name="connsiteX51" fmla="*/ 1177026 w 1825371"/>
                <a:gd name="connsiteY51" fmla="*/ 1087375 h 3047785"/>
                <a:gd name="connsiteX52" fmla="*/ 1179787 w 1825371"/>
                <a:gd name="connsiteY52" fmla="*/ 1073913 h 3047785"/>
                <a:gd name="connsiteX53" fmla="*/ 1135255 w 1825371"/>
                <a:gd name="connsiteY53" fmla="*/ 1041117 h 3047785"/>
                <a:gd name="connsiteX54" fmla="*/ 939868 w 1825371"/>
                <a:gd name="connsiteY54" fmla="*/ 883702 h 3047785"/>
                <a:gd name="connsiteX55" fmla="*/ 549783 w 1825371"/>
                <a:gd name="connsiteY55" fmla="*/ 496379 h 3047785"/>
                <a:gd name="connsiteX56" fmla="*/ 40947 w 1825371"/>
                <a:gd name="connsiteY56" fmla="*/ 48990 h 3047785"/>
                <a:gd name="connsiteX57" fmla="*/ 5735 w 1825371"/>
                <a:gd name="connsiteY57" fmla="*/ 17231 h 3047785"/>
                <a:gd name="connsiteX58" fmla="*/ 902 w 1825371"/>
                <a:gd name="connsiteY58" fmla="*/ 4114 h 3047785"/>
                <a:gd name="connsiteX59" fmla="*/ 15747 w 1825371"/>
                <a:gd name="connsiteY59" fmla="*/ 1352 h 3047785"/>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3047785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4685667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97493 w 1825371"/>
                <a:gd name="connsiteY34" fmla="*/ 4685667 h 4705763"/>
                <a:gd name="connsiteX35" fmla="*/ 938419 w 1825371"/>
                <a:gd name="connsiteY35" fmla="*/ 4705763 h 4705763"/>
                <a:gd name="connsiteX36" fmla="*/ 1053441 w 1825371"/>
                <a:gd name="connsiteY36" fmla="*/ 2920082 h 4705763"/>
                <a:gd name="connsiteX37" fmla="*/ 1066213 w 1825371"/>
                <a:gd name="connsiteY37" fmla="*/ 2573839 h 4705763"/>
                <a:gd name="connsiteX38" fmla="*/ 1077951 w 1825371"/>
                <a:gd name="connsiteY38" fmla="*/ 2236916 h 4705763"/>
                <a:gd name="connsiteX39" fmla="*/ 1093485 w 1825371"/>
                <a:gd name="connsiteY39" fmla="*/ 1882733 h 4705763"/>
                <a:gd name="connsiteX40" fmla="*/ 1107983 w 1825371"/>
                <a:gd name="connsiteY40" fmla="*/ 1608293 h 4705763"/>
                <a:gd name="connsiteX41" fmla="*/ 1125245 w 1825371"/>
                <a:gd name="connsiteY41" fmla="*/ 1293464 h 4705763"/>
                <a:gd name="connsiteX42" fmla="*/ 1096247 w 1825371"/>
                <a:gd name="connsiteY42" fmla="*/ 1270681 h 4705763"/>
                <a:gd name="connsiteX43" fmla="*/ 984400 w 1825371"/>
                <a:gd name="connsiteY43" fmla="*/ 1242374 h 4705763"/>
                <a:gd name="connsiteX44" fmla="*/ 977149 w 1825371"/>
                <a:gd name="connsiteY44" fmla="*/ 1225458 h 4705763"/>
                <a:gd name="connsiteX45" fmla="*/ 983019 w 1825371"/>
                <a:gd name="connsiteY45" fmla="*/ 1189902 h 4705763"/>
                <a:gd name="connsiteX46" fmla="*/ 1016158 w 1825371"/>
                <a:gd name="connsiteY46" fmla="*/ 1097041 h 4705763"/>
                <a:gd name="connsiteX47" fmla="*/ 1055513 w 1825371"/>
                <a:gd name="connsiteY47" fmla="*/ 1078055 h 4705763"/>
                <a:gd name="connsiteX48" fmla="*/ 1097628 w 1825371"/>
                <a:gd name="connsiteY48" fmla="*/ 1104290 h 4705763"/>
                <a:gd name="connsiteX49" fmla="*/ 1115579 w 1825371"/>
                <a:gd name="connsiteY49" fmla="*/ 1107743 h 4705763"/>
                <a:gd name="connsiteX50" fmla="*/ 1177026 w 1825371"/>
                <a:gd name="connsiteY50" fmla="*/ 1087375 h 4705763"/>
                <a:gd name="connsiteX51" fmla="*/ 1179787 w 1825371"/>
                <a:gd name="connsiteY51" fmla="*/ 1073913 h 4705763"/>
                <a:gd name="connsiteX52" fmla="*/ 1135255 w 1825371"/>
                <a:gd name="connsiteY52" fmla="*/ 1041117 h 4705763"/>
                <a:gd name="connsiteX53" fmla="*/ 939868 w 1825371"/>
                <a:gd name="connsiteY53" fmla="*/ 883702 h 4705763"/>
                <a:gd name="connsiteX54" fmla="*/ 549783 w 1825371"/>
                <a:gd name="connsiteY54" fmla="*/ 496379 h 4705763"/>
                <a:gd name="connsiteX55" fmla="*/ 40947 w 1825371"/>
                <a:gd name="connsiteY55" fmla="*/ 48990 h 4705763"/>
                <a:gd name="connsiteX56" fmla="*/ 5735 w 1825371"/>
                <a:gd name="connsiteY56" fmla="*/ 17231 h 4705763"/>
                <a:gd name="connsiteX57" fmla="*/ 902 w 1825371"/>
                <a:gd name="connsiteY57" fmla="*/ 4114 h 4705763"/>
                <a:gd name="connsiteX58" fmla="*/ 15747 w 1825371"/>
                <a:gd name="connsiteY58"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97493 w 1825371"/>
                <a:gd name="connsiteY33" fmla="*/ 4685667 h 4705763"/>
                <a:gd name="connsiteX34" fmla="*/ 938419 w 1825371"/>
                <a:gd name="connsiteY34" fmla="*/ 4705763 h 4705763"/>
                <a:gd name="connsiteX35" fmla="*/ 1053441 w 1825371"/>
                <a:gd name="connsiteY35" fmla="*/ 2920082 h 4705763"/>
                <a:gd name="connsiteX36" fmla="*/ 1066213 w 1825371"/>
                <a:gd name="connsiteY36" fmla="*/ 2573839 h 4705763"/>
                <a:gd name="connsiteX37" fmla="*/ 1077951 w 1825371"/>
                <a:gd name="connsiteY37" fmla="*/ 2236916 h 4705763"/>
                <a:gd name="connsiteX38" fmla="*/ 1093485 w 1825371"/>
                <a:gd name="connsiteY38" fmla="*/ 1882733 h 4705763"/>
                <a:gd name="connsiteX39" fmla="*/ 1107983 w 1825371"/>
                <a:gd name="connsiteY39" fmla="*/ 1608293 h 4705763"/>
                <a:gd name="connsiteX40" fmla="*/ 1125245 w 1825371"/>
                <a:gd name="connsiteY40" fmla="*/ 1293464 h 4705763"/>
                <a:gd name="connsiteX41" fmla="*/ 1096247 w 1825371"/>
                <a:gd name="connsiteY41" fmla="*/ 1270681 h 4705763"/>
                <a:gd name="connsiteX42" fmla="*/ 984400 w 1825371"/>
                <a:gd name="connsiteY42" fmla="*/ 1242374 h 4705763"/>
                <a:gd name="connsiteX43" fmla="*/ 977149 w 1825371"/>
                <a:gd name="connsiteY43" fmla="*/ 1225458 h 4705763"/>
                <a:gd name="connsiteX44" fmla="*/ 983019 w 1825371"/>
                <a:gd name="connsiteY44" fmla="*/ 1189902 h 4705763"/>
                <a:gd name="connsiteX45" fmla="*/ 1016158 w 1825371"/>
                <a:gd name="connsiteY45" fmla="*/ 1097041 h 4705763"/>
                <a:gd name="connsiteX46" fmla="*/ 1055513 w 1825371"/>
                <a:gd name="connsiteY46" fmla="*/ 1078055 h 4705763"/>
                <a:gd name="connsiteX47" fmla="*/ 1097628 w 1825371"/>
                <a:gd name="connsiteY47" fmla="*/ 1104290 h 4705763"/>
                <a:gd name="connsiteX48" fmla="*/ 1115579 w 1825371"/>
                <a:gd name="connsiteY48" fmla="*/ 1107743 h 4705763"/>
                <a:gd name="connsiteX49" fmla="*/ 1177026 w 1825371"/>
                <a:gd name="connsiteY49" fmla="*/ 1087375 h 4705763"/>
                <a:gd name="connsiteX50" fmla="*/ 1179787 w 1825371"/>
                <a:gd name="connsiteY50" fmla="*/ 1073913 h 4705763"/>
                <a:gd name="connsiteX51" fmla="*/ 1135255 w 1825371"/>
                <a:gd name="connsiteY51" fmla="*/ 1041117 h 4705763"/>
                <a:gd name="connsiteX52" fmla="*/ 939868 w 1825371"/>
                <a:gd name="connsiteY52" fmla="*/ 883702 h 4705763"/>
                <a:gd name="connsiteX53" fmla="*/ 549783 w 1825371"/>
                <a:gd name="connsiteY53" fmla="*/ 496379 h 4705763"/>
                <a:gd name="connsiteX54" fmla="*/ 40947 w 1825371"/>
                <a:gd name="connsiteY54" fmla="*/ 48990 h 4705763"/>
                <a:gd name="connsiteX55" fmla="*/ 5735 w 1825371"/>
                <a:gd name="connsiteY55" fmla="*/ 17231 h 4705763"/>
                <a:gd name="connsiteX56" fmla="*/ 902 w 1825371"/>
                <a:gd name="connsiteY56" fmla="*/ 4114 h 4705763"/>
                <a:gd name="connsiteX57" fmla="*/ 15747 w 1825371"/>
                <a:gd name="connsiteY57"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97493 w 1825371"/>
                <a:gd name="connsiteY32" fmla="*/ 4685667 h 4705763"/>
                <a:gd name="connsiteX33" fmla="*/ 938419 w 1825371"/>
                <a:gd name="connsiteY33" fmla="*/ 4705763 h 4705763"/>
                <a:gd name="connsiteX34" fmla="*/ 1053441 w 1825371"/>
                <a:gd name="connsiteY34" fmla="*/ 2920082 h 4705763"/>
                <a:gd name="connsiteX35" fmla="*/ 1066213 w 1825371"/>
                <a:gd name="connsiteY35" fmla="*/ 2573839 h 4705763"/>
                <a:gd name="connsiteX36" fmla="*/ 1077951 w 1825371"/>
                <a:gd name="connsiteY36" fmla="*/ 2236916 h 4705763"/>
                <a:gd name="connsiteX37" fmla="*/ 1093485 w 1825371"/>
                <a:gd name="connsiteY37" fmla="*/ 1882733 h 4705763"/>
                <a:gd name="connsiteX38" fmla="*/ 1107983 w 1825371"/>
                <a:gd name="connsiteY38" fmla="*/ 1608293 h 4705763"/>
                <a:gd name="connsiteX39" fmla="*/ 1125245 w 1825371"/>
                <a:gd name="connsiteY39" fmla="*/ 1293464 h 4705763"/>
                <a:gd name="connsiteX40" fmla="*/ 1096247 w 1825371"/>
                <a:gd name="connsiteY40" fmla="*/ 1270681 h 4705763"/>
                <a:gd name="connsiteX41" fmla="*/ 984400 w 1825371"/>
                <a:gd name="connsiteY41" fmla="*/ 1242374 h 4705763"/>
                <a:gd name="connsiteX42" fmla="*/ 977149 w 1825371"/>
                <a:gd name="connsiteY42" fmla="*/ 1225458 h 4705763"/>
                <a:gd name="connsiteX43" fmla="*/ 983019 w 1825371"/>
                <a:gd name="connsiteY43" fmla="*/ 1189902 h 4705763"/>
                <a:gd name="connsiteX44" fmla="*/ 1016158 w 1825371"/>
                <a:gd name="connsiteY44" fmla="*/ 1097041 h 4705763"/>
                <a:gd name="connsiteX45" fmla="*/ 1055513 w 1825371"/>
                <a:gd name="connsiteY45" fmla="*/ 1078055 h 4705763"/>
                <a:gd name="connsiteX46" fmla="*/ 1097628 w 1825371"/>
                <a:gd name="connsiteY46" fmla="*/ 1104290 h 4705763"/>
                <a:gd name="connsiteX47" fmla="*/ 1115579 w 1825371"/>
                <a:gd name="connsiteY47" fmla="*/ 1107743 h 4705763"/>
                <a:gd name="connsiteX48" fmla="*/ 1177026 w 1825371"/>
                <a:gd name="connsiteY48" fmla="*/ 1087375 h 4705763"/>
                <a:gd name="connsiteX49" fmla="*/ 1179787 w 1825371"/>
                <a:gd name="connsiteY49" fmla="*/ 1073913 h 4705763"/>
                <a:gd name="connsiteX50" fmla="*/ 1135255 w 1825371"/>
                <a:gd name="connsiteY50" fmla="*/ 1041117 h 4705763"/>
                <a:gd name="connsiteX51" fmla="*/ 939868 w 1825371"/>
                <a:gd name="connsiteY51" fmla="*/ 883702 h 4705763"/>
                <a:gd name="connsiteX52" fmla="*/ 549783 w 1825371"/>
                <a:gd name="connsiteY52" fmla="*/ 496379 h 4705763"/>
                <a:gd name="connsiteX53" fmla="*/ 40947 w 1825371"/>
                <a:gd name="connsiteY53" fmla="*/ 48990 h 4705763"/>
                <a:gd name="connsiteX54" fmla="*/ 5735 w 1825371"/>
                <a:gd name="connsiteY54" fmla="*/ 17231 h 4705763"/>
                <a:gd name="connsiteX55" fmla="*/ 902 w 1825371"/>
                <a:gd name="connsiteY55" fmla="*/ 4114 h 4705763"/>
                <a:gd name="connsiteX56" fmla="*/ 15747 w 1825371"/>
                <a:gd name="connsiteY56"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07983 w 1825371"/>
                <a:gd name="connsiteY37" fmla="*/ 1608293 h 4705763"/>
                <a:gd name="connsiteX38" fmla="*/ 1125245 w 1825371"/>
                <a:gd name="connsiteY38" fmla="*/ 1293464 h 4705763"/>
                <a:gd name="connsiteX39" fmla="*/ 1096247 w 1825371"/>
                <a:gd name="connsiteY39" fmla="*/ 1270681 h 4705763"/>
                <a:gd name="connsiteX40" fmla="*/ 984400 w 1825371"/>
                <a:gd name="connsiteY40" fmla="*/ 1242374 h 4705763"/>
                <a:gd name="connsiteX41" fmla="*/ 977149 w 1825371"/>
                <a:gd name="connsiteY41" fmla="*/ 1225458 h 4705763"/>
                <a:gd name="connsiteX42" fmla="*/ 983019 w 1825371"/>
                <a:gd name="connsiteY42" fmla="*/ 1189902 h 4705763"/>
                <a:gd name="connsiteX43" fmla="*/ 1016158 w 1825371"/>
                <a:gd name="connsiteY43" fmla="*/ 1097041 h 4705763"/>
                <a:gd name="connsiteX44" fmla="*/ 1055513 w 1825371"/>
                <a:gd name="connsiteY44" fmla="*/ 1078055 h 4705763"/>
                <a:gd name="connsiteX45" fmla="*/ 1097628 w 1825371"/>
                <a:gd name="connsiteY45" fmla="*/ 1104290 h 4705763"/>
                <a:gd name="connsiteX46" fmla="*/ 1115579 w 1825371"/>
                <a:gd name="connsiteY46" fmla="*/ 1107743 h 4705763"/>
                <a:gd name="connsiteX47" fmla="*/ 1177026 w 1825371"/>
                <a:gd name="connsiteY47" fmla="*/ 1087375 h 4705763"/>
                <a:gd name="connsiteX48" fmla="*/ 1179787 w 1825371"/>
                <a:gd name="connsiteY48" fmla="*/ 1073913 h 4705763"/>
                <a:gd name="connsiteX49" fmla="*/ 1135255 w 1825371"/>
                <a:gd name="connsiteY49" fmla="*/ 1041117 h 4705763"/>
                <a:gd name="connsiteX50" fmla="*/ 939868 w 1825371"/>
                <a:gd name="connsiteY50" fmla="*/ 883702 h 4705763"/>
                <a:gd name="connsiteX51" fmla="*/ 549783 w 1825371"/>
                <a:gd name="connsiteY51" fmla="*/ 496379 h 4705763"/>
                <a:gd name="connsiteX52" fmla="*/ 40947 w 1825371"/>
                <a:gd name="connsiteY52" fmla="*/ 48990 h 4705763"/>
                <a:gd name="connsiteX53" fmla="*/ 5735 w 1825371"/>
                <a:gd name="connsiteY53" fmla="*/ 17231 h 4705763"/>
                <a:gd name="connsiteX54" fmla="*/ 902 w 1825371"/>
                <a:gd name="connsiteY54" fmla="*/ 4114 h 4705763"/>
                <a:gd name="connsiteX55" fmla="*/ 15747 w 1825371"/>
                <a:gd name="connsiteY55"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25245 w 1825371"/>
                <a:gd name="connsiteY37" fmla="*/ 1293464 h 4705763"/>
                <a:gd name="connsiteX38" fmla="*/ 1096247 w 1825371"/>
                <a:gd name="connsiteY38" fmla="*/ 1270681 h 4705763"/>
                <a:gd name="connsiteX39" fmla="*/ 984400 w 1825371"/>
                <a:gd name="connsiteY39" fmla="*/ 1242374 h 4705763"/>
                <a:gd name="connsiteX40" fmla="*/ 977149 w 1825371"/>
                <a:gd name="connsiteY40" fmla="*/ 1225458 h 4705763"/>
                <a:gd name="connsiteX41" fmla="*/ 983019 w 1825371"/>
                <a:gd name="connsiteY41" fmla="*/ 1189902 h 4705763"/>
                <a:gd name="connsiteX42" fmla="*/ 1016158 w 1825371"/>
                <a:gd name="connsiteY42" fmla="*/ 1097041 h 4705763"/>
                <a:gd name="connsiteX43" fmla="*/ 1055513 w 1825371"/>
                <a:gd name="connsiteY43" fmla="*/ 1078055 h 4705763"/>
                <a:gd name="connsiteX44" fmla="*/ 1097628 w 1825371"/>
                <a:gd name="connsiteY44" fmla="*/ 1104290 h 4705763"/>
                <a:gd name="connsiteX45" fmla="*/ 1115579 w 1825371"/>
                <a:gd name="connsiteY45" fmla="*/ 1107743 h 4705763"/>
                <a:gd name="connsiteX46" fmla="*/ 1177026 w 1825371"/>
                <a:gd name="connsiteY46" fmla="*/ 1087375 h 4705763"/>
                <a:gd name="connsiteX47" fmla="*/ 1179787 w 1825371"/>
                <a:gd name="connsiteY47" fmla="*/ 1073913 h 4705763"/>
                <a:gd name="connsiteX48" fmla="*/ 1135255 w 1825371"/>
                <a:gd name="connsiteY48" fmla="*/ 1041117 h 4705763"/>
                <a:gd name="connsiteX49" fmla="*/ 939868 w 1825371"/>
                <a:gd name="connsiteY49" fmla="*/ 883702 h 4705763"/>
                <a:gd name="connsiteX50" fmla="*/ 549783 w 1825371"/>
                <a:gd name="connsiteY50" fmla="*/ 496379 h 4705763"/>
                <a:gd name="connsiteX51" fmla="*/ 40947 w 1825371"/>
                <a:gd name="connsiteY51" fmla="*/ 48990 h 4705763"/>
                <a:gd name="connsiteX52" fmla="*/ 5735 w 1825371"/>
                <a:gd name="connsiteY52" fmla="*/ 17231 h 4705763"/>
                <a:gd name="connsiteX53" fmla="*/ 902 w 1825371"/>
                <a:gd name="connsiteY53" fmla="*/ 4114 h 4705763"/>
                <a:gd name="connsiteX54" fmla="*/ 15747 w 1825371"/>
                <a:gd name="connsiteY54"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125245 w 1825371"/>
                <a:gd name="connsiteY36" fmla="*/ 1293464 h 4705763"/>
                <a:gd name="connsiteX37" fmla="*/ 1096247 w 1825371"/>
                <a:gd name="connsiteY37" fmla="*/ 1270681 h 4705763"/>
                <a:gd name="connsiteX38" fmla="*/ 984400 w 1825371"/>
                <a:gd name="connsiteY38" fmla="*/ 1242374 h 4705763"/>
                <a:gd name="connsiteX39" fmla="*/ 977149 w 1825371"/>
                <a:gd name="connsiteY39" fmla="*/ 1225458 h 4705763"/>
                <a:gd name="connsiteX40" fmla="*/ 983019 w 1825371"/>
                <a:gd name="connsiteY40" fmla="*/ 1189902 h 4705763"/>
                <a:gd name="connsiteX41" fmla="*/ 1016158 w 1825371"/>
                <a:gd name="connsiteY41" fmla="*/ 1097041 h 4705763"/>
                <a:gd name="connsiteX42" fmla="*/ 1055513 w 1825371"/>
                <a:gd name="connsiteY42" fmla="*/ 1078055 h 4705763"/>
                <a:gd name="connsiteX43" fmla="*/ 1097628 w 1825371"/>
                <a:gd name="connsiteY43" fmla="*/ 1104290 h 4705763"/>
                <a:gd name="connsiteX44" fmla="*/ 1115579 w 1825371"/>
                <a:gd name="connsiteY44" fmla="*/ 1107743 h 4705763"/>
                <a:gd name="connsiteX45" fmla="*/ 1177026 w 1825371"/>
                <a:gd name="connsiteY45" fmla="*/ 1087375 h 4705763"/>
                <a:gd name="connsiteX46" fmla="*/ 1179787 w 1825371"/>
                <a:gd name="connsiteY46" fmla="*/ 1073913 h 4705763"/>
                <a:gd name="connsiteX47" fmla="*/ 1135255 w 1825371"/>
                <a:gd name="connsiteY47" fmla="*/ 1041117 h 4705763"/>
                <a:gd name="connsiteX48" fmla="*/ 939868 w 1825371"/>
                <a:gd name="connsiteY48" fmla="*/ 883702 h 4705763"/>
                <a:gd name="connsiteX49" fmla="*/ 549783 w 1825371"/>
                <a:gd name="connsiteY49" fmla="*/ 496379 h 4705763"/>
                <a:gd name="connsiteX50" fmla="*/ 40947 w 1825371"/>
                <a:gd name="connsiteY50" fmla="*/ 48990 h 4705763"/>
                <a:gd name="connsiteX51" fmla="*/ 5735 w 1825371"/>
                <a:gd name="connsiteY51" fmla="*/ 17231 h 4705763"/>
                <a:gd name="connsiteX52" fmla="*/ 902 w 1825371"/>
                <a:gd name="connsiteY52" fmla="*/ 4114 h 4705763"/>
                <a:gd name="connsiteX53" fmla="*/ 15747 w 1825371"/>
                <a:gd name="connsiteY53"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125245 w 1825371"/>
                <a:gd name="connsiteY35" fmla="*/ 1293464 h 4705763"/>
                <a:gd name="connsiteX36" fmla="*/ 1096247 w 1825371"/>
                <a:gd name="connsiteY36" fmla="*/ 1270681 h 4705763"/>
                <a:gd name="connsiteX37" fmla="*/ 984400 w 1825371"/>
                <a:gd name="connsiteY37" fmla="*/ 1242374 h 4705763"/>
                <a:gd name="connsiteX38" fmla="*/ 977149 w 1825371"/>
                <a:gd name="connsiteY38" fmla="*/ 1225458 h 4705763"/>
                <a:gd name="connsiteX39" fmla="*/ 983019 w 1825371"/>
                <a:gd name="connsiteY39" fmla="*/ 1189902 h 4705763"/>
                <a:gd name="connsiteX40" fmla="*/ 1016158 w 1825371"/>
                <a:gd name="connsiteY40" fmla="*/ 1097041 h 4705763"/>
                <a:gd name="connsiteX41" fmla="*/ 1055513 w 1825371"/>
                <a:gd name="connsiteY41" fmla="*/ 1078055 h 4705763"/>
                <a:gd name="connsiteX42" fmla="*/ 1097628 w 1825371"/>
                <a:gd name="connsiteY42" fmla="*/ 1104290 h 4705763"/>
                <a:gd name="connsiteX43" fmla="*/ 1115579 w 1825371"/>
                <a:gd name="connsiteY43" fmla="*/ 1107743 h 4705763"/>
                <a:gd name="connsiteX44" fmla="*/ 1177026 w 1825371"/>
                <a:gd name="connsiteY44" fmla="*/ 1087375 h 4705763"/>
                <a:gd name="connsiteX45" fmla="*/ 1179787 w 1825371"/>
                <a:gd name="connsiteY45" fmla="*/ 1073913 h 4705763"/>
                <a:gd name="connsiteX46" fmla="*/ 1135255 w 1825371"/>
                <a:gd name="connsiteY46" fmla="*/ 1041117 h 4705763"/>
                <a:gd name="connsiteX47" fmla="*/ 939868 w 1825371"/>
                <a:gd name="connsiteY47" fmla="*/ 883702 h 4705763"/>
                <a:gd name="connsiteX48" fmla="*/ 549783 w 1825371"/>
                <a:gd name="connsiteY48" fmla="*/ 496379 h 4705763"/>
                <a:gd name="connsiteX49" fmla="*/ 40947 w 1825371"/>
                <a:gd name="connsiteY49" fmla="*/ 48990 h 4705763"/>
                <a:gd name="connsiteX50" fmla="*/ 5735 w 1825371"/>
                <a:gd name="connsiteY50" fmla="*/ 17231 h 4705763"/>
                <a:gd name="connsiteX51" fmla="*/ 902 w 1825371"/>
                <a:gd name="connsiteY51" fmla="*/ 4114 h 4705763"/>
                <a:gd name="connsiteX52" fmla="*/ 15747 w 1825371"/>
                <a:gd name="connsiteY52"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125245 w 1825371"/>
                <a:gd name="connsiteY34" fmla="*/ 1293464 h 4705763"/>
                <a:gd name="connsiteX35" fmla="*/ 1096247 w 1825371"/>
                <a:gd name="connsiteY35" fmla="*/ 1270681 h 4705763"/>
                <a:gd name="connsiteX36" fmla="*/ 984400 w 1825371"/>
                <a:gd name="connsiteY36" fmla="*/ 1242374 h 4705763"/>
                <a:gd name="connsiteX37" fmla="*/ 977149 w 1825371"/>
                <a:gd name="connsiteY37" fmla="*/ 1225458 h 4705763"/>
                <a:gd name="connsiteX38" fmla="*/ 983019 w 1825371"/>
                <a:gd name="connsiteY38" fmla="*/ 1189902 h 4705763"/>
                <a:gd name="connsiteX39" fmla="*/ 1016158 w 1825371"/>
                <a:gd name="connsiteY39" fmla="*/ 1097041 h 4705763"/>
                <a:gd name="connsiteX40" fmla="*/ 1055513 w 1825371"/>
                <a:gd name="connsiteY40" fmla="*/ 1078055 h 4705763"/>
                <a:gd name="connsiteX41" fmla="*/ 1097628 w 1825371"/>
                <a:gd name="connsiteY41" fmla="*/ 1104290 h 4705763"/>
                <a:gd name="connsiteX42" fmla="*/ 1115579 w 1825371"/>
                <a:gd name="connsiteY42" fmla="*/ 1107743 h 4705763"/>
                <a:gd name="connsiteX43" fmla="*/ 1177026 w 1825371"/>
                <a:gd name="connsiteY43" fmla="*/ 1087375 h 4705763"/>
                <a:gd name="connsiteX44" fmla="*/ 1179787 w 1825371"/>
                <a:gd name="connsiteY44" fmla="*/ 1073913 h 4705763"/>
                <a:gd name="connsiteX45" fmla="*/ 1135255 w 1825371"/>
                <a:gd name="connsiteY45" fmla="*/ 1041117 h 4705763"/>
                <a:gd name="connsiteX46" fmla="*/ 939868 w 1825371"/>
                <a:gd name="connsiteY46" fmla="*/ 883702 h 4705763"/>
                <a:gd name="connsiteX47" fmla="*/ 549783 w 1825371"/>
                <a:gd name="connsiteY47" fmla="*/ 496379 h 4705763"/>
                <a:gd name="connsiteX48" fmla="*/ 40947 w 1825371"/>
                <a:gd name="connsiteY48" fmla="*/ 48990 h 4705763"/>
                <a:gd name="connsiteX49" fmla="*/ 5735 w 1825371"/>
                <a:gd name="connsiteY49" fmla="*/ 17231 h 4705763"/>
                <a:gd name="connsiteX50" fmla="*/ 902 w 1825371"/>
                <a:gd name="connsiteY50" fmla="*/ 4114 h 4705763"/>
                <a:gd name="connsiteX51" fmla="*/ 15747 w 1825371"/>
                <a:gd name="connsiteY51"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125245 w 1825371"/>
                <a:gd name="connsiteY33" fmla="*/ 1293464 h 4705763"/>
                <a:gd name="connsiteX34" fmla="*/ 1096247 w 1825371"/>
                <a:gd name="connsiteY34" fmla="*/ 1270681 h 4705763"/>
                <a:gd name="connsiteX35" fmla="*/ 984400 w 1825371"/>
                <a:gd name="connsiteY35" fmla="*/ 1242374 h 4705763"/>
                <a:gd name="connsiteX36" fmla="*/ 977149 w 1825371"/>
                <a:gd name="connsiteY36" fmla="*/ 1225458 h 4705763"/>
                <a:gd name="connsiteX37" fmla="*/ 983019 w 1825371"/>
                <a:gd name="connsiteY37" fmla="*/ 1189902 h 4705763"/>
                <a:gd name="connsiteX38" fmla="*/ 1016158 w 1825371"/>
                <a:gd name="connsiteY38" fmla="*/ 1097041 h 4705763"/>
                <a:gd name="connsiteX39" fmla="*/ 1055513 w 1825371"/>
                <a:gd name="connsiteY39" fmla="*/ 1078055 h 4705763"/>
                <a:gd name="connsiteX40" fmla="*/ 1097628 w 1825371"/>
                <a:gd name="connsiteY40" fmla="*/ 1104290 h 4705763"/>
                <a:gd name="connsiteX41" fmla="*/ 1115579 w 1825371"/>
                <a:gd name="connsiteY41" fmla="*/ 1107743 h 4705763"/>
                <a:gd name="connsiteX42" fmla="*/ 1177026 w 1825371"/>
                <a:gd name="connsiteY42" fmla="*/ 1087375 h 4705763"/>
                <a:gd name="connsiteX43" fmla="*/ 1179787 w 1825371"/>
                <a:gd name="connsiteY43" fmla="*/ 1073913 h 4705763"/>
                <a:gd name="connsiteX44" fmla="*/ 1135255 w 1825371"/>
                <a:gd name="connsiteY44" fmla="*/ 1041117 h 4705763"/>
                <a:gd name="connsiteX45" fmla="*/ 939868 w 1825371"/>
                <a:gd name="connsiteY45" fmla="*/ 883702 h 4705763"/>
                <a:gd name="connsiteX46" fmla="*/ 549783 w 1825371"/>
                <a:gd name="connsiteY46" fmla="*/ 496379 h 4705763"/>
                <a:gd name="connsiteX47" fmla="*/ 40947 w 1825371"/>
                <a:gd name="connsiteY47" fmla="*/ 48990 h 4705763"/>
                <a:gd name="connsiteX48" fmla="*/ 5735 w 1825371"/>
                <a:gd name="connsiteY48" fmla="*/ 17231 h 4705763"/>
                <a:gd name="connsiteX49" fmla="*/ 902 w 1825371"/>
                <a:gd name="connsiteY49" fmla="*/ 4114 h 4705763"/>
                <a:gd name="connsiteX50" fmla="*/ 15747 w 1825371"/>
                <a:gd name="connsiteY50" fmla="*/ 1352 h 4705763"/>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97493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17106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78613 w 1825371"/>
                <a:gd name="connsiteY32" fmla="*/ 4685667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825371" h="4705764">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solidFill>
              <a:schemeClr val="bg1">
                <a:alpha val="60000"/>
              </a:schemeClr>
            </a:solidFill>
            <a:ln w="2261" cap="flat">
              <a:noFill/>
              <a:prstDash val="solid"/>
              <a:miter/>
            </a:ln>
          </p:spPr>
          <p:txBody>
            <a:bodyPr wrap="square" rtlCol="0" anchor="ctr">
              <a:noAutofit/>
            </a:bodyPr>
            <a:lstStyle/>
            <a:p>
              <a:endParaRPr lang="en-US"/>
            </a:p>
          </p:txBody>
        </p:sp>
        <p:sp>
          <p:nvSpPr>
            <p:cNvPr id="4" name="Freeform: Shape 3">
              <a:extLst>
                <a:ext uri="{FF2B5EF4-FFF2-40B4-BE49-F238E27FC236}">
                  <a16:creationId xmlns="" xmlns:a16="http://schemas.microsoft.com/office/drawing/2014/main" id="{1FCEF7E4-8494-44BA-9495-9F967125937F}"/>
                </a:ext>
              </a:extLst>
            </p:cNvPr>
            <p:cNvSpPr/>
            <p:nvPr userDrawn="1"/>
          </p:nvSpPr>
          <p:spPr>
            <a:xfrm>
              <a:off x="67749" y="4642338"/>
              <a:ext cx="874123" cy="2253468"/>
            </a:xfrm>
            <a:custGeom>
              <a:avLst/>
              <a:gdLst>
                <a:gd name="connsiteX0" fmla="*/ 15747 w 1825371"/>
                <a:gd name="connsiteY0" fmla="*/ 1352 h 3047785"/>
                <a:gd name="connsiteX1" fmla="*/ 83062 w 1825371"/>
                <a:gd name="connsiteY1" fmla="*/ 34837 h 3047785"/>
                <a:gd name="connsiteX2" fmla="*/ 961270 w 1825371"/>
                <a:gd name="connsiteY2" fmla="*/ 755975 h 3047785"/>
                <a:gd name="connsiteX3" fmla="*/ 1239162 w 1825371"/>
                <a:gd name="connsiteY3" fmla="*/ 1001764 h 3047785"/>
                <a:gd name="connsiteX4" fmla="*/ 1276445 w 1825371"/>
                <a:gd name="connsiteY4" fmla="*/ 1025928 h 3047785"/>
                <a:gd name="connsiteX5" fmla="*/ 1316489 w 1825371"/>
                <a:gd name="connsiteY5" fmla="*/ 1009704 h 3047785"/>
                <a:gd name="connsiteX6" fmla="*/ 1345141 w 1825371"/>
                <a:gd name="connsiteY6" fmla="*/ 948602 h 3047785"/>
                <a:gd name="connsiteX7" fmla="*/ 1407624 w 1825371"/>
                <a:gd name="connsiteY7" fmla="*/ 869894 h 3047785"/>
                <a:gd name="connsiteX8" fmla="*/ 1749379 w 1825371"/>
                <a:gd name="connsiteY8" fmla="*/ 590967 h 3047785"/>
                <a:gd name="connsiteX9" fmla="*/ 1808066 w 1825371"/>
                <a:gd name="connsiteY9" fmla="*/ 545399 h 3047785"/>
                <a:gd name="connsiteX10" fmla="*/ 1825326 w 1825371"/>
                <a:gd name="connsiteY10" fmla="*/ 554375 h 3047785"/>
                <a:gd name="connsiteX11" fmla="*/ 1811172 w 1825371"/>
                <a:gd name="connsiteY11" fmla="*/ 590277 h 3047785"/>
                <a:gd name="connsiteX12" fmla="*/ 1721073 w 1825371"/>
                <a:gd name="connsiteY12" fmla="*/ 698326 h 3047785"/>
                <a:gd name="connsiteX13" fmla="*/ 1385877 w 1825371"/>
                <a:gd name="connsiteY13" fmla="*/ 1068389 h 3047785"/>
                <a:gd name="connsiteX14" fmla="*/ 1376211 w 1825371"/>
                <a:gd name="connsiteY14" fmla="*/ 1098421 h 3047785"/>
                <a:gd name="connsiteX15" fmla="*/ 1361366 w 1825371"/>
                <a:gd name="connsiteY15" fmla="*/ 1135359 h 3047785"/>
                <a:gd name="connsiteX16" fmla="*/ 1355153 w 1825371"/>
                <a:gd name="connsiteY16" fmla="*/ 1169879 h 3047785"/>
                <a:gd name="connsiteX17" fmla="*/ 1409696 w 1825371"/>
                <a:gd name="connsiteY17" fmla="*/ 1384253 h 3047785"/>
                <a:gd name="connsiteX18" fmla="*/ 1524994 w 1825371"/>
                <a:gd name="connsiteY18" fmla="*/ 1739817 h 3047785"/>
                <a:gd name="connsiteX19" fmla="*/ 1659971 w 1825371"/>
                <a:gd name="connsiteY19" fmla="*/ 2199288 h 3047785"/>
                <a:gd name="connsiteX20" fmla="*/ 1782864 w 1825371"/>
                <a:gd name="connsiteY20" fmla="*/ 2697077 h 3047785"/>
                <a:gd name="connsiteX21" fmla="*/ 1794257 w 1825371"/>
                <a:gd name="connsiteY21" fmla="*/ 2767845 h 3047785"/>
                <a:gd name="connsiteX22" fmla="*/ 1791840 w 1825371"/>
                <a:gd name="connsiteY22" fmla="*/ 2778202 h 3047785"/>
                <a:gd name="connsiteX23" fmla="*/ 1784245 w 1825371"/>
                <a:gd name="connsiteY23" fmla="*/ 2770607 h 3047785"/>
                <a:gd name="connsiteX24" fmla="*/ 1746617 w 1825371"/>
                <a:gd name="connsiteY24" fmla="*/ 2660831 h 3047785"/>
                <a:gd name="connsiteX25" fmla="*/ 1513602 w 1825371"/>
                <a:gd name="connsiteY25" fmla="*/ 1875484 h 3047785"/>
                <a:gd name="connsiteX26" fmla="*/ 1297158 w 1825371"/>
                <a:gd name="connsiteY26" fmla="*/ 1267919 h 3047785"/>
                <a:gd name="connsiteX27" fmla="*/ 1275064 w 1825371"/>
                <a:gd name="connsiteY27" fmla="*/ 1217173 h 3047785"/>
                <a:gd name="connsiteX28" fmla="*/ 1248483 w 1825371"/>
                <a:gd name="connsiteY28" fmla="*/ 1193353 h 3047785"/>
                <a:gd name="connsiteX29" fmla="*/ 1232949 w 1825371"/>
                <a:gd name="connsiteY29" fmla="*/ 1222351 h 3047785"/>
                <a:gd name="connsiteX30" fmla="*/ 1230877 w 1825371"/>
                <a:gd name="connsiteY30" fmla="*/ 1283108 h 3047785"/>
                <a:gd name="connsiteX31" fmla="*/ 1243305 w 1825371"/>
                <a:gd name="connsiteY31" fmla="*/ 1522336 h 3047785"/>
                <a:gd name="connsiteX32" fmla="*/ 1261256 w 1825371"/>
                <a:gd name="connsiteY32" fmla="*/ 1854772 h 3047785"/>
                <a:gd name="connsiteX33" fmla="*/ 1272647 w 1825371"/>
                <a:gd name="connsiteY33" fmla="*/ 2086061 h 3047785"/>
                <a:gd name="connsiteX34" fmla="*/ 1288528 w 1825371"/>
                <a:gd name="connsiteY34" fmla="*/ 2674639 h 3047785"/>
                <a:gd name="connsiteX35" fmla="*/ 1297493 w 1825371"/>
                <a:gd name="connsiteY35" fmla="*/ 3047785 h 3047785"/>
                <a:gd name="connsiteX36" fmla="*/ 1048951 w 1825371"/>
                <a:gd name="connsiteY36" fmla="*/ 3047785 h 3047785"/>
                <a:gd name="connsiteX37" fmla="*/ 1053441 w 1825371"/>
                <a:gd name="connsiteY37" fmla="*/ 2920082 h 3047785"/>
                <a:gd name="connsiteX38" fmla="*/ 1066213 w 1825371"/>
                <a:gd name="connsiteY38" fmla="*/ 2573839 h 3047785"/>
                <a:gd name="connsiteX39" fmla="*/ 1077951 w 1825371"/>
                <a:gd name="connsiteY39" fmla="*/ 2236916 h 3047785"/>
                <a:gd name="connsiteX40" fmla="*/ 1093485 w 1825371"/>
                <a:gd name="connsiteY40" fmla="*/ 1882733 h 3047785"/>
                <a:gd name="connsiteX41" fmla="*/ 1107983 w 1825371"/>
                <a:gd name="connsiteY41" fmla="*/ 1608293 h 3047785"/>
                <a:gd name="connsiteX42" fmla="*/ 1125245 w 1825371"/>
                <a:gd name="connsiteY42" fmla="*/ 1293464 h 3047785"/>
                <a:gd name="connsiteX43" fmla="*/ 1096247 w 1825371"/>
                <a:gd name="connsiteY43" fmla="*/ 1270681 h 3047785"/>
                <a:gd name="connsiteX44" fmla="*/ 984400 w 1825371"/>
                <a:gd name="connsiteY44" fmla="*/ 1242374 h 3047785"/>
                <a:gd name="connsiteX45" fmla="*/ 977149 w 1825371"/>
                <a:gd name="connsiteY45" fmla="*/ 1225458 h 3047785"/>
                <a:gd name="connsiteX46" fmla="*/ 983019 w 1825371"/>
                <a:gd name="connsiteY46" fmla="*/ 1189902 h 3047785"/>
                <a:gd name="connsiteX47" fmla="*/ 1016158 w 1825371"/>
                <a:gd name="connsiteY47" fmla="*/ 1097041 h 3047785"/>
                <a:gd name="connsiteX48" fmla="*/ 1055513 w 1825371"/>
                <a:gd name="connsiteY48" fmla="*/ 1078055 h 3047785"/>
                <a:gd name="connsiteX49" fmla="*/ 1097628 w 1825371"/>
                <a:gd name="connsiteY49" fmla="*/ 1104290 h 3047785"/>
                <a:gd name="connsiteX50" fmla="*/ 1115579 w 1825371"/>
                <a:gd name="connsiteY50" fmla="*/ 1107743 h 3047785"/>
                <a:gd name="connsiteX51" fmla="*/ 1177026 w 1825371"/>
                <a:gd name="connsiteY51" fmla="*/ 1087375 h 3047785"/>
                <a:gd name="connsiteX52" fmla="*/ 1179787 w 1825371"/>
                <a:gd name="connsiteY52" fmla="*/ 1073913 h 3047785"/>
                <a:gd name="connsiteX53" fmla="*/ 1135255 w 1825371"/>
                <a:gd name="connsiteY53" fmla="*/ 1041117 h 3047785"/>
                <a:gd name="connsiteX54" fmla="*/ 939868 w 1825371"/>
                <a:gd name="connsiteY54" fmla="*/ 883702 h 3047785"/>
                <a:gd name="connsiteX55" fmla="*/ 549783 w 1825371"/>
                <a:gd name="connsiteY55" fmla="*/ 496379 h 3047785"/>
                <a:gd name="connsiteX56" fmla="*/ 40947 w 1825371"/>
                <a:gd name="connsiteY56" fmla="*/ 48990 h 3047785"/>
                <a:gd name="connsiteX57" fmla="*/ 5735 w 1825371"/>
                <a:gd name="connsiteY57" fmla="*/ 17231 h 3047785"/>
                <a:gd name="connsiteX58" fmla="*/ 902 w 1825371"/>
                <a:gd name="connsiteY58" fmla="*/ 4114 h 3047785"/>
                <a:gd name="connsiteX59" fmla="*/ 15747 w 1825371"/>
                <a:gd name="connsiteY59" fmla="*/ 1352 h 3047785"/>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3047785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4685667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97493 w 1825371"/>
                <a:gd name="connsiteY34" fmla="*/ 4685667 h 4705763"/>
                <a:gd name="connsiteX35" fmla="*/ 938419 w 1825371"/>
                <a:gd name="connsiteY35" fmla="*/ 4705763 h 4705763"/>
                <a:gd name="connsiteX36" fmla="*/ 1053441 w 1825371"/>
                <a:gd name="connsiteY36" fmla="*/ 2920082 h 4705763"/>
                <a:gd name="connsiteX37" fmla="*/ 1066213 w 1825371"/>
                <a:gd name="connsiteY37" fmla="*/ 2573839 h 4705763"/>
                <a:gd name="connsiteX38" fmla="*/ 1077951 w 1825371"/>
                <a:gd name="connsiteY38" fmla="*/ 2236916 h 4705763"/>
                <a:gd name="connsiteX39" fmla="*/ 1093485 w 1825371"/>
                <a:gd name="connsiteY39" fmla="*/ 1882733 h 4705763"/>
                <a:gd name="connsiteX40" fmla="*/ 1107983 w 1825371"/>
                <a:gd name="connsiteY40" fmla="*/ 1608293 h 4705763"/>
                <a:gd name="connsiteX41" fmla="*/ 1125245 w 1825371"/>
                <a:gd name="connsiteY41" fmla="*/ 1293464 h 4705763"/>
                <a:gd name="connsiteX42" fmla="*/ 1096247 w 1825371"/>
                <a:gd name="connsiteY42" fmla="*/ 1270681 h 4705763"/>
                <a:gd name="connsiteX43" fmla="*/ 984400 w 1825371"/>
                <a:gd name="connsiteY43" fmla="*/ 1242374 h 4705763"/>
                <a:gd name="connsiteX44" fmla="*/ 977149 w 1825371"/>
                <a:gd name="connsiteY44" fmla="*/ 1225458 h 4705763"/>
                <a:gd name="connsiteX45" fmla="*/ 983019 w 1825371"/>
                <a:gd name="connsiteY45" fmla="*/ 1189902 h 4705763"/>
                <a:gd name="connsiteX46" fmla="*/ 1016158 w 1825371"/>
                <a:gd name="connsiteY46" fmla="*/ 1097041 h 4705763"/>
                <a:gd name="connsiteX47" fmla="*/ 1055513 w 1825371"/>
                <a:gd name="connsiteY47" fmla="*/ 1078055 h 4705763"/>
                <a:gd name="connsiteX48" fmla="*/ 1097628 w 1825371"/>
                <a:gd name="connsiteY48" fmla="*/ 1104290 h 4705763"/>
                <a:gd name="connsiteX49" fmla="*/ 1115579 w 1825371"/>
                <a:gd name="connsiteY49" fmla="*/ 1107743 h 4705763"/>
                <a:gd name="connsiteX50" fmla="*/ 1177026 w 1825371"/>
                <a:gd name="connsiteY50" fmla="*/ 1087375 h 4705763"/>
                <a:gd name="connsiteX51" fmla="*/ 1179787 w 1825371"/>
                <a:gd name="connsiteY51" fmla="*/ 1073913 h 4705763"/>
                <a:gd name="connsiteX52" fmla="*/ 1135255 w 1825371"/>
                <a:gd name="connsiteY52" fmla="*/ 1041117 h 4705763"/>
                <a:gd name="connsiteX53" fmla="*/ 939868 w 1825371"/>
                <a:gd name="connsiteY53" fmla="*/ 883702 h 4705763"/>
                <a:gd name="connsiteX54" fmla="*/ 549783 w 1825371"/>
                <a:gd name="connsiteY54" fmla="*/ 496379 h 4705763"/>
                <a:gd name="connsiteX55" fmla="*/ 40947 w 1825371"/>
                <a:gd name="connsiteY55" fmla="*/ 48990 h 4705763"/>
                <a:gd name="connsiteX56" fmla="*/ 5735 w 1825371"/>
                <a:gd name="connsiteY56" fmla="*/ 17231 h 4705763"/>
                <a:gd name="connsiteX57" fmla="*/ 902 w 1825371"/>
                <a:gd name="connsiteY57" fmla="*/ 4114 h 4705763"/>
                <a:gd name="connsiteX58" fmla="*/ 15747 w 1825371"/>
                <a:gd name="connsiteY58"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97493 w 1825371"/>
                <a:gd name="connsiteY33" fmla="*/ 4685667 h 4705763"/>
                <a:gd name="connsiteX34" fmla="*/ 938419 w 1825371"/>
                <a:gd name="connsiteY34" fmla="*/ 4705763 h 4705763"/>
                <a:gd name="connsiteX35" fmla="*/ 1053441 w 1825371"/>
                <a:gd name="connsiteY35" fmla="*/ 2920082 h 4705763"/>
                <a:gd name="connsiteX36" fmla="*/ 1066213 w 1825371"/>
                <a:gd name="connsiteY36" fmla="*/ 2573839 h 4705763"/>
                <a:gd name="connsiteX37" fmla="*/ 1077951 w 1825371"/>
                <a:gd name="connsiteY37" fmla="*/ 2236916 h 4705763"/>
                <a:gd name="connsiteX38" fmla="*/ 1093485 w 1825371"/>
                <a:gd name="connsiteY38" fmla="*/ 1882733 h 4705763"/>
                <a:gd name="connsiteX39" fmla="*/ 1107983 w 1825371"/>
                <a:gd name="connsiteY39" fmla="*/ 1608293 h 4705763"/>
                <a:gd name="connsiteX40" fmla="*/ 1125245 w 1825371"/>
                <a:gd name="connsiteY40" fmla="*/ 1293464 h 4705763"/>
                <a:gd name="connsiteX41" fmla="*/ 1096247 w 1825371"/>
                <a:gd name="connsiteY41" fmla="*/ 1270681 h 4705763"/>
                <a:gd name="connsiteX42" fmla="*/ 984400 w 1825371"/>
                <a:gd name="connsiteY42" fmla="*/ 1242374 h 4705763"/>
                <a:gd name="connsiteX43" fmla="*/ 977149 w 1825371"/>
                <a:gd name="connsiteY43" fmla="*/ 1225458 h 4705763"/>
                <a:gd name="connsiteX44" fmla="*/ 983019 w 1825371"/>
                <a:gd name="connsiteY44" fmla="*/ 1189902 h 4705763"/>
                <a:gd name="connsiteX45" fmla="*/ 1016158 w 1825371"/>
                <a:gd name="connsiteY45" fmla="*/ 1097041 h 4705763"/>
                <a:gd name="connsiteX46" fmla="*/ 1055513 w 1825371"/>
                <a:gd name="connsiteY46" fmla="*/ 1078055 h 4705763"/>
                <a:gd name="connsiteX47" fmla="*/ 1097628 w 1825371"/>
                <a:gd name="connsiteY47" fmla="*/ 1104290 h 4705763"/>
                <a:gd name="connsiteX48" fmla="*/ 1115579 w 1825371"/>
                <a:gd name="connsiteY48" fmla="*/ 1107743 h 4705763"/>
                <a:gd name="connsiteX49" fmla="*/ 1177026 w 1825371"/>
                <a:gd name="connsiteY49" fmla="*/ 1087375 h 4705763"/>
                <a:gd name="connsiteX50" fmla="*/ 1179787 w 1825371"/>
                <a:gd name="connsiteY50" fmla="*/ 1073913 h 4705763"/>
                <a:gd name="connsiteX51" fmla="*/ 1135255 w 1825371"/>
                <a:gd name="connsiteY51" fmla="*/ 1041117 h 4705763"/>
                <a:gd name="connsiteX52" fmla="*/ 939868 w 1825371"/>
                <a:gd name="connsiteY52" fmla="*/ 883702 h 4705763"/>
                <a:gd name="connsiteX53" fmla="*/ 549783 w 1825371"/>
                <a:gd name="connsiteY53" fmla="*/ 496379 h 4705763"/>
                <a:gd name="connsiteX54" fmla="*/ 40947 w 1825371"/>
                <a:gd name="connsiteY54" fmla="*/ 48990 h 4705763"/>
                <a:gd name="connsiteX55" fmla="*/ 5735 w 1825371"/>
                <a:gd name="connsiteY55" fmla="*/ 17231 h 4705763"/>
                <a:gd name="connsiteX56" fmla="*/ 902 w 1825371"/>
                <a:gd name="connsiteY56" fmla="*/ 4114 h 4705763"/>
                <a:gd name="connsiteX57" fmla="*/ 15747 w 1825371"/>
                <a:gd name="connsiteY57"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97493 w 1825371"/>
                <a:gd name="connsiteY32" fmla="*/ 4685667 h 4705763"/>
                <a:gd name="connsiteX33" fmla="*/ 938419 w 1825371"/>
                <a:gd name="connsiteY33" fmla="*/ 4705763 h 4705763"/>
                <a:gd name="connsiteX34" fmla="*/ 1053441 w 1825371"/>
                <a:gd name="connsiteY34" fmla="*/ 2920082 h 4705763"/>
                <a:gd name="connsiteX35" fmla="*/ 1066213 w 1825371"/>
                <a:gd name="connsiteY35" fmla="*/ 2573839 h 4705763"/>
                <a:gd name="connsiteX36" fmla="*/ 1077951 w 1825371"/>
                <a:gd name="connsiteY36" fmla="*/ 2236916 h 4705763"/>
                <a:gd name="connsiteX37" fmla="*/ 1093485 w 1825371"/>
                <a:gd name="connsiteY37" fmla="*/ 1882733 h 4705763"/>
                <a:gd name="connsiteX38" fmla="*/ 1107983 w 1825371"/>
                <a:gd name="connsiteY38" fmla="*/ 1608293 h 4705763"/>
                <a:gd name="connsiteX39" fmla="*/ 1125245 w 1825371"/>
                <a:gd name="connsiteY39" fmla="*/ 1293464 h 4705763"/>
                <a:gd name="connsiteX40" fmla="*/ 1096247 w 1825371"/>
                <a:gd name="connsiteY40" fmla="*/ 1270681 h 4705763"/>
                <a:gd name="connsiteX41" fmla="*/ 984400 w 1825371"/>
                <a:gd name="connsiteY41" fmla="*/ 1242374 h 4705763"/>
                <a:gd name="connsiteX42" fmla="*/ 977149 w 1825371"/>
                <a:gd name="connsiteY42" fmla="*/ 1225458 h 4705763"/>
                <a:gd name="connsiteX43" fmla="*/ 983019 w 1825371"/>
                <a:gd name="connsiteY43" fmla="*/ 1189902 h 4705763"/>
                <a:gd name="connsiteX44" fmla="*/ 1016158 w 1825371"/>
                <a:gd name="connsiteY44" fmla="*/ 1097041 h 4705763"/>
                <a:gd name="connsiteX45" fmla="*/ 1055513 w 1825371"/>
                <a:gd name="connsiteY45" fmla="*/ 1078055 h 4705763"/>
                <a:gd name="connsiteX46" fmla="*/ 1097628 w 1825371"/>
                <a:gd name="connsiteY46" fmla="*/ 1104290 h 4705763"/>
                <a:gd name="connsiteX47" fmla="*/ 1115579 w 1825371"/>
                <a:gd name="connsiteY47" fmla="*/ 1107743 h 4705763"/>
                <a:gd name="connsiteX48" fmla="*/ 1177026 w 1825371"/>
                <a:gd name="connsiteY48" fmla="*/ 1087375 h 4705763"/>
                <a:gd name="connsiteX49" fmla="*/ 1179787 w 1825371"/>
                <a:gd name="connsiteY49" fmla="*/ 1073913 h 4705763"/>
                <a:gd name="connsiteX50" fmla="*/ 1135255 w 1825371"/>
                <a:gd name="connsiteY50" fmla="*/ 1041117 h 4705763"/>
                <a:gd name="connsiteX51" fmla="*/ 939868 w 1825371"/>
                <a:gd name="connsiteY51" fmla="*/ 883702 h 4705763"/>
                <a:gd name="connsiteX52" fmla="*/ 549783 w 1825371"/>
                <a:gd name="connsiteY52" fmla="*/ 496379 h 4705763"/>
                <a:gd name="connsiteX53" fmla="*/ 40947 w 1825371"/>
                <a:gd name="connsiteY53" fmla="*/ 48990 h 4705763"/>
                <a:gd name="connsiteX54" fmla="*/ 5735 w 1825371"/>
                <a:gd name="connsiteY54" fmla="*/ 17231 h 4705763"/>
                <a:gd name="connsiteX55" fmla="*/ 902 w 1825371"/>
                <a:gd name="connsiteY55" fmla="*/ 4114 h 4705763"/>
                <a:gd name="connsiteX56" fmla="*/ 15747 w 1825371"/>
                <a:gd name="connsiteY56"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07983 w 1825371"/>
                <a:gd name="connsiteY37" fmla="*/ 1608293 h 4705763"/>
                <a:gd name="connsiteX38" fmla="*/ 1125245 w 1825371"/>
                <a:gd name="connsiteY38" fmla="*/ 1293464 h 4705763"/>
                <a:gd name="connsiteX39" fmla="*/ 1096247 w 1825371"/>
                <a:gd name="connsiteY39" fmla="*/ 1270681 h 4705763"/>
                <a:gd name="connsiteX40" fmla="*/ 984400 w 1825371"/>
                <a:gd name="connsiteY40" fmla="*/ 1242374 h 4705763"/>
                <a:gd name="connsiteX41" fmla="*/ 977149 w 1825371"/>
                <a:gd name="connsiteY41" fmla="*/ 1225458 h 4705763"/>
                <a:gd name="connsiteX42" fmla="*/ 983019 w 1825371"/>
                <a:gd name="connsiteY42" fmla="*/ 1189902 h 4705763"/>
                <a:gd name="connsiteX43" fmla="*/ 1016158 w 1825371"/>
                <a:gd name="connsiteY43" fmla="*/ 1097041 h 4705763"/>
                <a:gd name="connsiteX44" fmla="*/ 1055513 w 1825371"/>
                <a:gd name="connsiteY44" fmla="*/ 1078055 h 4705763"/>
                <a:gd name="connsiteX45" fmla="*/ 1097628 w 1825371"/>
                <a:gd name="connsiteY45" fmla="*/ 1104290 h 4705763"/>
                <a:gd name="connsiteX46" fmla="*/ 1115579 w 1825371"/>
                <a:gd name="connsiteY46" fmla="*/ 1107743 h 4705763"/>
                <a:gd name="connsiteX47" fmla="*/ 1177026 w 1825371"/>
                <a:gd name="connsiteY47" fmla="*/ 1087375 h 4705763"/>
                <a:gd name="connsiteX48" fmla="*/ 1179787 w 1825371"/>
                <a:gd name="connsiteY48" fmla="*/ 1073913 h 4705763"/>
                <a:gd name="connsiteX49" fmla="*/ 1135255 w 1825371"/>
                <a:gd name="connsiteY49" fmla="*/ 1041117 h 4705763"/>
                <a:gd name="connsiteX50" fmla="*/ 939868 w 1825371"/>
                <a:gd name="connsiteY50" fmla="*/ 883702 h 4705763"/>
                <a:gd name="connsiteX51" fmla="*/ 549783 w 1825371"/>
                <a:gd name="connsiteY51" fmla="*/ 496379 h 4705763"/>
                <a:gd name="connsiteX52" fmla="*/ 40947 w 1825371"/>
                <a:gd name="connsiteY52" fmla="*/ 48990 h 4705763"/>
                <a:gd name="connsiteX53" fmla="*/ 5735 w 1825371"/>
                <a:gd name="connsiteY53" fmla="*/ 17231 h 4705763"/>
                <a:gd name="connsiteX54" fmla="*/ 902 w 1825371"/>
                <a:gd name="connsiteY54" fmla="*/ 4114 h 4705763"/>
                <a:gd name="connsiteX55" fmla="*/ 15747 w 1825371"/>
                <a:gd name="connsiteY55"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25245 w 1825371"/>
                <a:gd name="connsiteY37" fmla="*/ 1293464 h 4705763"/>
                <a:gd name="connsiteX38" fmla="*/ 1096247 w 1825371"/>
                <a:gd name="connsiteY38" fmla="*/ 1270681 h 4705763"/>
                <a:gd name="connsiteX39" fmla="*/ 984400 w 1825371"/>
                <a:gd name="connsiteY39" fmla="*/ 1242374 h 4705763"/>
                <a:gd name="connsiteX40" fmla="*/ 977149 w 1825371"/>
                <a:gd name="connsiteY40" fmla="*/ 1225458 h 4705763"/>
                <a:gd name="connsiteX41" fmla="*/ 983019 w 1825371"/>
                <a:gd name="connsiteY41" fmla="*/ 1189902 h 4705763"/>
                <a:gd name="connsiteX42" fmla="*/ 1016158 w 1825371"/>
                <a:gd name="connsiteY42" fmla="*/ 1097041 h 4705763"/>
                <a:gd name="connsiteX43" fmla="*/ 1055513 w 1825371"/>
                <a:gd name="connsiteY43" fmla="*/ 1078055 h 4705763"/>
                <a:gd name="connsiteX44" fmla="*/ 1097628 w 1825371"/>
                <a:gd name="connsiteY44" fmla="*/ 1104290 h 4705763"/>
                <a:gd name="connsiteX45" fmla="*/ 1115579 w 1825371"/>
                <a:gd name="connsiteY45" fmla="*/ 1107743 h 4705763"/>
                <a:gd name="connsiteX46" fmla="*/ 1177026 w 1825371"/>
                <a:gd name="connsiteY46" fmla="*/ 1087375 h 4705763"/>
                <a:gd name="connsiteX47" fmla="*/ 1179787 w 1825371"/>
                <a:gd name="connsiteY47" fmla="*/ 1073913 h 4705763"/>
                <a:gd name="connsiteX48" fmla="*/ 1135255 w 1825371"/>
                <a:gd name="connsiteY48" fmla="*/ 1041117 h 4705763"/>
                <a:gd name="connsiteX49" fmla="*/ 939868 w 1825371"/>
                <a:gd name="connsiteY49" fmla="*/ 883702 h 4705763"/>
                <a:gd name="connsiteX50" fmla="*/ 549783 w 1825371"/>
                <a:gd name="connsiteY50" fmla="*/ 496379 h 4705763"/>
                <a:gd name="connsiteX51" fmla="*/ 40947 w 1825371"/>
                <a:gd name="connsiteY51" fmla="*/ 48990 h 4705763"/>
                <a:gd name="connsiteX52" fmla="*/ 5735 w 1825371"/>
                <a:gd name="connsiteY52" fmla="*/ 17231 h 4705763"/>
                <a:gd name="connsiteX53" fmla="*/ 902 w 1825371"/>
                <a:gd name="connsiteY53" fmla="*/ 4114 h 4705763"/>
                <a:gd name="connsiteX54" fmla="*/ 15747 w 1825371"/>
                <a:gd name="connsiteY54"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125245 w 1825371"/>
                <a:gd name="connsiteY36" fmla="*/ 1293464 h 4705763"/>
                <a:gd name="connsiteX37" fmla="*/ 1096247 w 1825371"/>
                <a:gd name="connsiteY37" fmla="*/ 1270681 h 4705763"/>
                <a:gd name="connsiteX38" fmla="*/ 984400 w 1825371"/>
                <a:gd name="connsiteY38" fmla="*/ 1242374 h 4705763"/>
                <a:gd name="connsiteX39" fmla="*/ 977149 w 1825371"/>
                <a:gd name="connsiteY39" fmla="*/ 1225458 h 4705763"/>
                <a:gd name="connsiteX40" fmla="*/ 983019 w 1825371"/>
                <a:gd name="connsiteY40" fmla="*/ 1189902 h 4705763"/>
                <a:gd name="connsiteX41" fmla="*/ 1016158 w 1825371"/>
                <a:gd name="connsiteY41" fmla="*/ 1097041 h 4705763"/>
                <a:gd name="connsiteX42" fmla="*/ 1055513 w 1825371"/>
                <a:gd name="connsiteY42" fmla="*/ 1078055 h 4705763"/>
                <a:gd name="connsiteX43" fmla="*/ 1097628 w 1825371"/>
                <a:gd name="connsiteY43" fmla="*/ 1104290 h 4705763"/>
                <a:gd name="connsiteX44" fmla="*/ 1115579 w 1825371"/>
                <a:gd name="connsiteY44" fmla="*/ 1107743 h 4705763"/>
                <a:gd name="connsiteX45" fmla="*/ 1177026 w 1825371"/>
                <a:gd name="connsiteY45" fmla="*/ 1087375 h 4705763"/>
                <a:gd name="connsiteX46" fmla="*/ 1179787 w 1825371"/>
                <a:gd name="connsiteY46" fmla="*/ 1073913 h 4705763"/>
                <a:gd name="connsiteX47" fmla="*/ 1135255 w 1825371"/>
                <a:gd name="connsiteY47" fmla="*/ 1041117 h 4705763"/>
                <a:gd name="connsiteX48" fmla="*/ 939868 w 1825371"/>
                <a:gd name="connsiteY48" fmla="*/ 883702 h 4705763"/>
                <a:gd name="connsiteX49" fmla="*/ 549783 w 1825371"/>
                <a:gd name="connsiteY49" fmla="*/ 496379 h 4705763"/>
                <a:gd name="connsiteX50" fmla="*/ 40947 w 1825371"/>
                <a:gd name="connsiteY50" fmla="*/ 48990 h 4705763"/>
                <a:gd name="connsiteX51" fmla="*/ 5735 w 1825371"/>
                <a:gd name="connsiteY51" fmla="*/ 17231 h 4705763"/>
                <a:gd name="connsiteX52" fmla="*/ 902 w 1825371"/>
                <a:gd name="connsiteY52" fmla="*/ 4114 h 4705763"/>
                <a:gd name="connsiteX53" fmla="*/ 15747 w 1825371"/>
                <a:gd name="connsiteY53"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125245 w 1825371"/>
                <a:gd name="connsiteY35" fmla="*/ 1293464 h 4705763"/>
                <a:gd name="connsiteX36" fmla="*/ 1096247 w 1825371"/>
                <a:gd name="connsiteY36" fmla="*/ 1270681 h 4705763"/>
                <a:gd name="connsiteX37" fmla="*/ 984400 w 1825371"/>
                <a:gd name="connsiteY37" fmla="*/ 1242374 h 4705763"/>
                <a:gd name="connsiteX38" fmla="*/ 977149 w 1825371"/>
                <a:gd name="connsiteY38" fmla="*/ 1225458 h 4705763"/>
                <a:gd name="connsiteX39" fmla="*/ 983019 w 1825371"/>
                <a:gd name="connsiteY39" fmla="*/ 1189902 h 4705763"/>
                <a:gd name="connsiteX40" fmla="*/ 1016158 w 1825371"/>
                <a:gd name="connsiteY40" fmla="*/ 1097041 h 4705763"/>
                <a:gd name="connsiteX41" fmla="*/ 1055513 w 1825371"/>
                <a:gd name="connsiteY41" fmla="*/ 1078055 h 4705763"/>
                <a:gd name="connsiteX42" fmla="*/ 1097628 w 1825371"/>
                <a:gd name="connsiteY42" fmla="*/ 1104290 h 4705763"/>
                <a:gd name="connsiteX43" fmla="*/ 1115579 w 1825371"/>
                <a:gd name="connsiteY43" fmla="*/ 1107743 h 4705763"/>
                <a:gd name="connsiteX44" fmla="*/ 1177026 w 1825371"/>
                <a:gd name="connsiteY44" fmla="*/ 1087375 h 4705763"/>
                <a:gd name="connsiteX45" fmla="*/ 1179787 w 1825371"/>
                <a:gd name="connsiteY45" fmla="*/ 1073913 h 4705763"/>
                <a:gd name="connsiteX46" fmla="*/ 1135255 w 1825371"/>
                <a:gd name="connsiteY46" fmla="*/ 1041117 h 4705763"/>
                <a:gd name="connsiteX47" fmla="*/ 939868 w 1825371"/>
                <a:gd name="connsiteY47" fmla="*/ 883702 h 4705763"/>
                <a:gd name="connsiteX48" fmla="*/ 549783 w 1825371"/>
                <a:gd name="connsiteY48" fmla="*/ 496379 h 4705763"/>
                <a:gd name="connsiteX49" fmla="*/ 40947 w 1825371"/>
                <a:gd name="connsiteY49" fmla="*/ 48990 h 4705763"/>
                <a:gd name="connsiteX50" fmla="*/ 5735 w 1825371"/>
                <a:gd name="connsiteY50" fmla="*/ 17231 h 4705763"/>
                <a:gd name="connsiteX51" fmla="*/ 902 w 1825371"/>
                <a:gd name="connsiteY51" fmla="*/ 4114 h 4705763"/>
                <a:gd name="connsiteX52" fmla="*/ 15747 w 1825371"/>
                <a:gd name="connsiteY52"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125245 w 1825371"/>
                <a:gd name="connsiteY34" fmla="*/ 1293464 h 4705763"/>
                <a:gd name="connsiteX35" fmla="*/ 1096247 w 1825371"/>
                <a:gd name="connsiteY35" fmla="*/ 1270681 h 4705763"/>
                <a:gd name="connsiteX36" fmla="*/ 984400 w 1825371"/>
                <a:gd name="connsiteY36" fmla="*/ 1242374 h 4705763"/>
                <a:gd name="connsiteX37" fmla="*/ 977149 w 1825371"/>
                <a:gd name="connsiteY37" fmla="*/ 1225458 h 4705763"/>
                <a:gd name="connsiteX38" fmla="*/ 983019 w 1825371"/>
                <a:gd name="connsiteY38" fmla="*/ 1189902 h 4705763"/>
                <a:gd name="connsiteX39" fmla="*/ 1016158 w 1825371"/>
                <a:gd name="connsiteY39" fmla="*/ 1097041 h 4705763"/>
                <a:gd name="connsiteX40" fmla="*/ 1055513 w 1825371"/>
                <a:gd name="connsiteY40" fmla="*/ 1078055 h 4705763"/>
                <a:gd name="connsiteX41" fmla="*/ 1097628 w 1825371"/>
                <a:gd name="connsiteY41" fmla="*/ 1104290 h 4705763"/>
                <a:gd name="connsiteX42" fmla="*/ 1115579 w 1825371"/>
                <a:gd name="connsiteY42" fmla="*/ 1107743 h 4705763"/>
                <a:gd name="connsiteX43" fmla="*/ 1177026 w 1825371"/>
                <a:gd name="connsiteY43" fmla="*/ 1087375 h 4705763"/>
                <a:gd name="connsiteX44" fmla="*/ 1179787 w 1825371"/>
                <a:gd name="connsiteY44" fmla="*/ 1073913 h 4705763"/>
                <a:gd name="connsiteX45" fmla="*/ 1135255 w 1825371"/>
                <a:gd name="connsiteY45" fmla="*/ 1041117 h 4705763"/>
                <a:gd name="connsiteX46" fmla="*/ 939868 w 1825371"/>
                <a:gd name="connsiteY46" fmla="*/ 883702 h 4705763"/>
                <a:gd name="connsiteX47" fmla="*/ 549783 w 1825371"/>
                <a:gd name="connsiteY47" fmla="*/ 496379 h 4705763"/>
                <a:gd name="connsiteX48" fmla="*/ 40947 w 1825371"/>
                <a:gd name="connsiteY48" fmla="*/ 48990 h 4705763"/>
                <a:gd name="connsiteX49" fmla="*/ 5735 w 1825371"/>
                <a:gd name="connsiteY49" fmla="*/ 17231 h 4705763"/>
                <a:gd name="connsiteX50" fmla="*/ 902 w 1825371"/>
                <a:gd name="connsiteY50" fmla="*/ 4114 h 4705763"/>
                <a:gd name="connsiteX51" fmla="*/ 15747 w 1825371"/>
                <a:gd name="connsiteY51"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125245 w 1825371"/>
                <a:gd name="connsiteY33" fmla="*/ 1293464 h 4705763"/>
                <a:gd name="connsiteX34" fmla="*/ 1096247 w 1825371"/>
                <a:gd name="connsiteY34" fmla="*/ 1270681 h 4705763"/>
                <a:gd name="connsiteX35" fmla="*/ 984400 w 1825371"/>
                <a:gd name="connsiteY35" fmla="*/ 1242374 h 4705763"/>
                <a:gd name="connsiteX36" fmla="*/ 977149 w 1825371"/>
                <a:gd name="connsiteY36" fmla="*/ 1225458 h 4705763"/>
                <a:gd name="connsiteX37" fmla="*/ 983019 w 1825371"/>
                <a:gd name="connsiteY37" fmla="*/ 1189902 h 4705763"/>
                <a:gd name="connsiteX38" fmla="*/ 1016158 w 1825371"/>
                <a:gd name="connsiteY38" fmla="*/ 1097041 h 4705763"/>
                <a:gd name="connsiteX39" fmla="*/ 1055513 w 1825371"/>
                <a:gd name="connsiteY39" fmla="*/ 1078055 h 4705763"/>
                <a:gd name="connsiteX40" fmla="*/ 1097628 w 1825371"/>
                <a:gd name="connsiteY40" fmla="*/ 1104290 h 4705763"/>
                <a:gd name="connsiteX41" fmla="*/ 1115579 w 1825371"/>
                <a:gd name="connsiteY41" fmla="*/ 1107743 h 4705763"/>
                <a:gd name="connsiteX42" fmla="*/ 1177026 w 1825371"/>
                <a:gd name="connsiteY42" fmla="*/ 1087375 h 4705763"/>
                <a:gd name="connsiteX43" fmla="*/ 1179787 w 1825371"/>
                <a:gd name="connsiteY43" fmla="*/ 1073913 h 4705763"/>
                <a:gd name="connsiteX44" fmla="*/ 1135255 w 1825371"/>
                <a:gd name="connsiteY44" fmla="*/ 1041117 h 4705763"/>
                <a:gd name="connsiteX45" fmla="*/ 939868 w 1825371"/>
                <a:gd name="connsiteY45" fmla="*/ 883702 h 4705763"/>
                <a:gd name="connsiteX46" fmla="*/ 549783 w 1825371"/>
                <a:gd name="connsiteY46" fmla="*/ 496379 h 4705763"/>
                <a:gd name="connsiteX47" fmla="*/ 40947 w 1825371"/>
                <a:gd name="connsiteY47" fmla="*/ 48990 h 4705763"/>
                <a:gd name="connsiteX48" fmla="*/ 5735 w 1825371"/>
                <a:gd name="connsiteY48" fmla="*/ 17231 h 4705763"/>
                <a:gd name="connsiteX49" fmla="*/ 902 w 1825371"/>
                <a:gd name="connsiteY49" fmla="*/ 4114 h 4705763"/>
                <a:gd name="connsiteX50" fmla="*/ 15747 w 1825371"/>
                <a:gd name="connsiteY50" fmla="*/ 1352 h 4705763"/>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97493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17106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78613 w 1825371"/>
                <a:gd name="connsiteY32" fmla="*/ 4685667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825371" h="4705764">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solidFill>
              <a:schemeClr val="bg1">
                <a:alpha val="60000"/>
              </a:schemeClr>
            </a:solidFill>
            <a:ln w="2261" cap="flat">
              <a:noFill/>
              <a:prstDash val="solid"/>
              <a:miter/>
            </a:ln>
          </p:spPr>
          <p:txBody>
            <a:bodyPr wrap="square" rtlCol="0" anchor="ctr">
              <a:noAutofit/>
            </a:bodyPr>
            <a:lstStyle/>
            <a:p>
              <a:endParaRPr lang="en-US"/>
            </a:p>
          </p:txBody>
        </p:sp>
        <p:sp>
          <p:nvSpPr>
            <p:cNvPr id="5" name="Freeform: Shape 4">
              <a:extLst>
                <a:ext uri="{FF2B5EF4-FFF2-40B4-BE49-F238E27FC236}">
                  <a16:creationId xmlns="" xmlns:a16="http://schemas.microsoft.com/office/drawing/2014/main" id="{D52FCF1B-F1CF-41E9-84C6-9D8022AAF358}"/>
                </a:ext>
              </a:extLst>
            </p:cNvPr>
            <p:cNvSpPr/>
            <p:nvPr userDrawn="1"/>
          </p:nvSpPr>
          <p:spPr>
            <a:xfrm>
              <a:off x="1394131" y="5094016"/>
              <a:ext cx="698917" cy="1801790"/>
            </a:xfrm>
            <a:custGeom>
              <a:avLst/>
              <a:gdLst>
                <a:gd name="connsiteX0" fmla="*/ 15747 w 1825371"/>
                <a:gd name="connsiteY0" fmla="*/ 1352 h 3047785"/>
                <a:gd name="connsiteX1" fmla="*/ 83062 w 1825371"/>
                <a:gd name="connsiteY1" fmla="*/ 34837 h 3047785"/>
                <a:gd name="connsiteX2" fmla="*/ 961270 w 1825371"/>
                <a:gd name="connsiteY2" fmla="*/ 755975 h 3047785"/>
                <a:gd name="connsiteX3" fmla="*/ 1239162 w 1825371"/>
                <a:gd name="connsiteY3" fmla="*/ 1001764 h 3047785"/>
                <a:gd name="connsiteX4" fmla="*/ 1276445 w 1825371"/>
                <a:gd name="connsiteY4" fmla="*/ 1025928 h 3047785"/>
                <a:gd name="connsiteX5" fmla="*/ 1316489 w 1825371"/>
                <a:gd name="connsiteY5" fmla="*/ 1009704 h 3047785"/>
                <a:gd name="connsiteX6" fmla="*/ 1345141 w 1825371"/>
                <a:gd name="connsiteY6" fmla="*/ 948602 h 3047785"/>
                <a:gd name="connsiteX7" fmla="*/ 1407624 w 1825371"/>
                <a:gd name="connsiteY7" fmla="*/ 869894 h 3047785"/>
                <a:gd name="connsiteX8" fmla="*/ 1749379 w 1825371"/>
                <a:gd name="connsiteY8" fmla="*/ 590967 h 3047785"/>
                <a:gd name="connsiteX9" fmla="*/ 1808066 w 1825371"/>
                <a:gd name="connsiteY9" fmla="*/ 545399 h 3047785"/>
                <a:gd name="connsiteX10" fmla="*/ 1825326 w 1825371"/>
                <a:gd name="connsiteY10" fmla="*/ 554375 h 3047785"/>
                <a:gd name="connsiteX11" fmla="*/ 1811172 w 1825371"/>
                <a:gd name="connsiteY11" fmla="*/ 590277 h 3047785"/>
                <a:gd name="connsiteX12" fmla="*/ 1721073 w 1825371"/>
                <a:gd name="connsiteY12" fmla="*/ 698326 h 3047785"/>
                <a:gd name="connsiteX13" fmla="*/ 1385877 w 1825371"/>
                <a:gd name="connsiteY13" fmla="*/ 1068389 h 3047785"/>
                <a:gd name="connsiteX14" fmla="*/ 1376211 w 1825371"/>
                <a:gd name="connsiteY14" fmla="*/ 1098421 h 3047785"/>
                <a:gd name="connsiteX15" fmla="*/ 1361366 w 1825371"/>
                <a:gd name="connsiteY15" fmla="*/ 1135359 h 3047785"/>
                <a:gd name="connsiteX16" fmla="*/ 1355153 w 1825371"/>
                <a:gd name="connsiteY16" fmla="*/ 1169879 h 3047785"/>
                <a:gd name="connsiteX17" fmla="*/ 1409696 w 1825371"/>
                <a:gd name="connsiteY17" fmla="*/ 1384253 h 3047785"/>
                <a:gd name="connsiteX18" fmla="*/ 1524994 w 1825371"/>
                <a:gd name="connsiteY18" fmla="*/ 1739817 h 3047785"/>
                <a:gd name="connsiteX19" fmla="*/ 1659971 w 1825371"/>
                <a:gd name="connsiteY19" fmla="*/ 2199288 h 3047785"/>
                <a:gd name="connsiteX20" fmla="*/ 1782864 w 1825371"/>
                <a:gd name="connsiteY20" fmla="*/ 2697077 h 3047785"/>
                <a:gd name="connsiteX21" fmla="*/ 1794257 w 1825371"/>
                <a:gd name="connsiteY21" fmla="*/ 2767845 h 3047785"/>
                <a:gd name="connsiteX22" fmla="*/ 1791840 w 1825371"/>
                <a:gd name="connsiteY22" fmla="*/ 2778202 h 3047785"/>
                <a:gd name="connsiteX23" fmla="*/ 1784245 w 1825371"/>
                <a:gd name="connsiteY23" fmla="*/ 2770607 h 3047785"/>
                <a:gd name="connsiteX24" fmla="*/ 1746617 w 1825371"/>
                <a:gd name="connsiteY24" fmla="*/ 2660831 h 3047785"/>
                <a:gd name="connsiteX25" fmla="*/ 1513602 w 1825371"/>
                <a:gd name="connsiteY25" fmla="*/ 1875484 h 3047785"/>
                <a:gd name="connsiteX26" fmla="*/ 1297158 w 1825371"/>
                <a:gd name="connsiteY26" fmla="*/ 1267919 h 3047785"/>
                <a:gd name="connsiteX27" fmla="*/ 1275064 w 1825371"/>
                <a:gd name="connsiteY27" fmla="*/ 1217173 h 3047785"/>
                <a:gd name="connsiteX28" fmla="*/ 1248483 w 1825371"/>
                <a:gd name="connsiteY28" fmla="*/ 1193353 h 3047785"/>
                <a:gd name="connsiteX29" fmla="*/ 1232949 w 1825371"/>
                <a:gd name="connsiteY29" fmla="*/ 1222351 h 3047785"/>
                <a:gd name="connsiteX30" fmla="*/ 1230877 w 1825371"/>
                <a:gd name="connsiteY30" fmla="*/ 1283108 h 3047785"/>
                <a:gd name="connsiteX31" fmla="*/ 1243305 w 1825371"/>
                <a:gd name="connsiteY31" fmla="*/ 1522336 h 3047785"/>
                <a:gd name="connsiteX32" fmla="*/ 1261256 w 1825371"/>
                <a:gd name="connsiteY32" fmla="*/ 1854772 h 3047785"/>
                <a:gd name="connsiteX33" fmla="*/ 1272647 w 1825371"/>
                <a:gd name="connsiteY33" fmla="*/ 2086061 h 3047785"/>
                <a:gd name="connsiteX34" fmla="*/ 1288528 w 1825371"/>
                <a:gd name="connsiteY34" fmla="*/ 2674639 h 3047785"/>
                <a:gd name="connsiteX35" fmla="*/ 1297493 w 1825371"/>
                <a:gd name="connsiteY35" fmla="*/ 3047785 h 3047785"/>
                <a:gd name="connsiteX36" fmla="*/ 1048951 w 1825371"/>
                <a:gd name="connsiteY36" fmla="*/ 3047785 h 3047785"/>
                <a:gd name="connsiteX37" fmla="*/ 1053441 w 1825371"/>
                <a:gd name="connsiteY37" fmla="*/ 2920082 h 3047785"/>
                <a:gd name="connsiteX38" fmla="*/ 1066213 w 1825371"/>
                <a:gd name="connsiteY38" fmla="*/ 2573839 h 3047785"/>
                <a:gd name="connsiteX39" fmla="*/ 1077951 w 1825371"/>
                <a:gd name="connsiteY39" fmla="*/ 2236916 h 3047785"/>
                <a:gd name="connsiteX40" fmla="*/ 1093485 w 1825371"/>
                <a:gd name="connsiteY40" fmla="*/ 1882733 h 3047785"/>
                <a:gd name="connsiteX41" fmla="*/ 1107983 w 1825371"/>
                <a:gd name="connsiteY41" fmla="*/ 1608293 h 3047785"/>
                <a:gd name="connsiteX42" fmla="*/ 1125245 w 1825371"/>
                <a:gd name="connsiteY42" fmla="*/ 1293464 h 3047785"/>
                <a:gd name="connsiteX43" fmla="*/ 1096247 w 1825371"/>
                <a:gd name="connsiteY43" fmla="*/ 1270681 h 3047785"/>
                <a:gd name="connsiteX44" fmla="*/ 984400 w 1825371"/>
                <a:gd name="connsiteY44" fmla="*/ 1242374 h 3047785"/>
                <a:gd name="connsiteX45" fmla="*/ 977149 w 1825371"/>
                <a:gd name="connsiteY45" fmla="*/ 1225458 h 3047785"/>
                <a:gd name="connsiteX46" fmla="*/ 983019 w 1825371"/>
                <a:gd name="connsiteY46" fmla="*/ 1189902 h 3047785"/>
                <a:gd name="connsiteX47" fmla="*/ 1016158 w 1825371"/>
                <a:gd name="connsiteY47" fmla="*/ 1097041 h 3047785"/>
                <a:gd name="connsiteX48" fmla="*/ 1055513 w 1825371"/>
                <a:gd name="connsiteY48" fmla="*/ 1078055 h 3047785"/>
                <a:gd name="connsiteX49" fmla="*/ 1097628 w 1825371"/>
                <a:gd name="connsiteY49" fmla="*/ 1104290 h 3047785"/>
                <a:gd name="connsiteX50" fmla="*/ 1115579 w 1825371"/>
                <a:gd name="connsiteY50" fmla="*/ 1107743 h 3047785"/>
                <a:gd name="connsiteX51" fmla="*/ 1177026 w 1825371"/>
                <a:gd name="connsiteY51" fmla="*/ 1087375 h 3047785"/>
                <a:gd name="connsiteX52" fmla="*/ 1179787 w 1825371"/>
                <a:gd name="connsiteY52" fmla="*/ 1073913 h 3047785"/>
                <a:gd name="connsiteX53" fmla="*/ 1135255 w 1825371"/>
                <a:gd name="connsiteY53" fmla="*/ 1041117 h 3047785"/>
                <a:gd name="connsiteX54" fmla="*/ 939868 w 1825371"/>
                <a:gd name="connsiteY54" fmla="*/ 883702 h 3047785"/>
                <a:gd name="connsiteX55" fmla="*/ 549783 w 1825371"/>
                <a:gd name="connsiteY55" fmla="*/ 496379 h 3047785"/>
                <a:gd name="connsiteX56" fmla="*/ 40947 w 1825371"/>
                <a:gd name="connsiteY56" fmla="*/ 48990 h 3047785"/>
                <a:gd name="connsiteX57" fmla="*/ 5735 w 1825371"/>
                <a:gd name="connsiteY57" fmla="*/ 17231 h 3047785"/>
                <a:gd name="connsiteX58" fmla="*/ 902 w 1825371"/>
                <a:gd name="connsiteY58" fmla="*/ 4114 h 3047785"/>
                <a:gd name="connsiteX59" fmla="*/ 15747 w 1825371"/>
                <a:gd name="connsiteY59" fmla="*/ 1352 h 3047785"/>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3047785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4685667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97493 w 1825371"/>
                <a:gd name="connsiteY34" fmla="*/ 4685667 h 4705763"/>
                <a:gd name="connsiteX35" fmla="*/ 938419 w 1825371"/>
                <a:gd name="connsiteY35" fmla="*/ 4705763 h 4705763"/>
                <a:gd name="connsiteX36" fmla="*/ 1053441 w 1825371"/>
                <a:gd name="connsiteY36" fmla="*/ 2920082 h 4705763"/>
                <a:gd name="connsiteX37" fmla="*/ 1066213 w 1825371"/>
                <a:gd name="connsiteY37" fmla="*/ 2573839 h 4705763"/>
                <a:gd name="connsiteX38" fmla="*/ 1077951 w 1825371"/>
                <a:gd name="connsiteY38" fmla="*/ 2236916 h 4705763"/>
                <a:gd name="connsiteX39" fmla="*/ 1093485 w 1825371"/>
                <a:gd name="connsiteY39" fmla="*/ 1882733 h 4705763"/>
                <a:gd name="connsiteX40" fmla="*/ 1107983 w 1825371"/>
                <a:gd name="connsiteY40" fmla="*/ 1608293 h 4705763"/>
                <a:gd name="connsiteX41" fmla="*/ 1125245 w 1825371"/>
                <a:gd name="connsiteY41" fmla="*/ 1293464 h 4705763"/>
                <a:gd name="connsiteX42" fmla="*/ 1096247 w 1825371"/>
                <a:gd name="connsiteY42" fmla="*/ 1270681 h 4705763"/>
                <a:gd name="connsiteX43" fmla="*/ 984400 w 1825371"/>
                <a:gd name="connsiteY43" fmla="*/ 1242374 h 4705763"/>
                <a:gd name="connsiteX44" fmla="*/ 977149 w 1825371"/>
                <a:gd name="connsiteY44" fmla="*/ 1225458 h 4705763"/>
                <a:gd name="connsiteX45" fmla="*/ 983019 w 1825371"/>
                <a:gd name="connsiteY45" fmla="*/ 1189902 h 4705763"/>
                <a:gd name="connsiteX46" fmla="*/ 1016158 w 1825371"/>
                <a:gd name="connsiteY46" fmla="*/ 1097041 h 4705763"/>
                <a:gd name="connsiteX47" fmla="*/ 1055513 w 1825371"/>
                <a:gd name="connsiteY47" fmla="*/ 1078055 h 4705763"/>
                <a:gd name="connsiteX48" fmla="*/ 1097628 w 1825371"/>
                <a:gd name="connsiteY48" fmla="*/ 1104290 h 4705763"/>
                <a:gd name="connsiteX49" fmla="*/ 1115579 w 1825371"/>
                <a:gd name="connsiteY49" fmla="*/ 1107743 h 4705763"/>
                <a:gd name="connsiteX50" fmla="*/ 1177026 w 1825371"/>
                <a:gd name="connsiteY50" fmla="*/ 1087375 h 4705763"/>
                <a:gd name="connsiteX51" fmla="*/ 1179787 w 1825371"/>
                <a:gd name="connsiteY51" fmla="*/ 1073913 h 4705763"/>
                <a:gd name="connsiteX52" fmla="*/ 1135255 w 1825371"/>
                <a:gd name="connsiteY52" fmla="*/ 1041117 h 4705763"/>
                <a:gd name="connsiteX53" fmla="*/ 939868 w 1825371"/>
                <a:gd name="connsiteY53" fmla="*/ 883702 h 4705763"/>
                <a:gd name="connsiteX54" fmla="*/ 549783 w 1825371"/>
                <a:gd name="connsiteY54" fmla="*/ 496379 h 4705763"/>
                <a:gd name="connsiteX55" fmla="*/ 40947 w 1825371"/>
                <a:gd name="connsiteY55" fmla="*/ 48990 h 4705763"/>
                <a:gd name="connsiteX56" fmla="*/ 5735 w 1825371"/>
                <a:gd name="connsiteY56" fmla="*/ 17231 h 4705763"/>
                <a:gd name="connsiteX57" fmla="*/ 902 w 1825371"/>
                <a:gd name="connsiteY57" fmla="*/ 4114 h 4705763"/>
                <a:gd name="connsiteX58" fmla="*/ 15747 w 1825371"/>
                <a:gd name="connsiteY58"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97493 w 1825371"/>
                <a:gd name="connsiteY33" fmla="*/ 4685667 h 4705763"/>
                <a:gd name="connsiteX34" fmla="*/ 938419 w 1825371"/>
                <a:gd name="connsiteY34" fmla="*/ 4705763 h 4705763"/>
                <a:gd name="connsiteX35" fmla="*/ 1053441 w 1825371"/>
                <a:gd name="connsiteY35" fmla="*/ 2920082 h 4705763"/>
                <a:gd name="connsiteX36" fmla="*/ 1066213 w 1825371"/>
                <a:gd name="connsiteY36" fmla="*/ 2573839 h 4705763"/>
                <a:gd name="connsiteX37" fmla="*/ 1077951 w 1825371"/>
                <a:gd name="connsiteY37" fmla="*/ 2236916 h 4705763"/>
                <a:gd name="connsiteX38" fmla="*/ 1093485 w 1825371"/>
                <a:gd name="connsiteY38" fmla="*/ 1882733 h 4705763"/>
                <a:gd name="connsiteX39" fmla="*/ 1107983 w 1825371"/>
                <a:gd name="connsiteY39" fmla="*/ 1608293 h 4705763"/>
                <a:gd name="connsiteX40" fmla="*/ 1125245 w 1825371"/>
                <a:gd name="connsiteY40" fmla="*/ 1293464 h 4705763"/>
                <a:gd name="connsiteX41" fmla="*/ 1096247 w 1825371"/>
                <a:gd name="connsiteY41" fmla="*/ 1270681 h 4705763"/>
                <a:gd name="connsiteX42" fmla="*/ 984400 w 1825371"/>
                <a:gd name="connsiteY42" fmla="*/ 1242374 h 4705763"/>
                <a:gd name="connsiteX43" fmla="*/ 977149 w 1825371"/>
                <a:gd name="connsiteY43" fmla="*/ 1225458 h 4705763"/>
                <a:gd name="connsiteX44" fmla="*/ 983019 w 1825371"/>
                <a:gd name="connsiteY44" fmla="*/ 1189902 h 4705763"/>
                <a:gd name="connsiteX45" fmla="*/ 1016158 w 1825371"/>
                <a:gd name="connsiteY45" fmla="*/ 1097041 h 4705763"/>
                <a:gd name="connsiteX46" fmla="*/ 1055513 w 1825371"/>
                <a:gd name="connsiteY46" fmla="*/ 1078055 h 4705763"/>
                <a:gd name="connsiteX47" fmla="*/ 1097628 w 1825371"/>
                <a:gd name="connsiteY47" fmla="*/ 1104290 h 4705763"/>
                <a:gd name="connsiteX48" fmla="*/ 1115579 w 1825371"/>
                <a:gd name="connsiteY48" fmla="*/ 1107743 h 4705763"/>
                <a:gd name="connsiteX49" fmla="*/ 1177026 w 1825371"/>
                <a:gd name="connsiteY49" fmla="*/ 1087375 h 4705763"/>
                <a:gd name="connsiteX50" fmla="*/ 1179787 w 1825371"/>
                <a:gd name="connsiteY50" fmla="*/ 1073913 h 4705763"/>
                <a:gd name="connsiteX51" fmla="*/ 1135255 w 1825371"/>
                <a:gd name="connsiteY51" fmla="*/ 1041117 h 4705763"/>
                <a:gd name="connsiteX52" fmla="*/ 939868 w 1825371"/>
                <a:gd name="connsiteY52" fmla="*/ 883702 h 4705763"/>
                <a:gd name="connsiteX53" fmla="*/ 549783 w 1825371"/>
                <a:gd name="connsiteY53" fmla="*/ 496379 h 4705763"/>
                <a:gd name="connsiteX54" fmla="*/ 40947 w 1825371"/>
                <a:gd name="connsiteY54" fmla="*/ 48990 h 4705763"/>
                <a:gd name="connsiteX55" fmla="*/ 5735 w 1825371"/>
                <a:gd name="connsiteY55" fmla="*/ 17231 h 4705763"/>
                <a:gd name="connsiteX56" fmla="*/ 902 w 1825371"/>
                <a:gd name="connsiteY56" fmla="*/ 4114 h 4705763"/>
                <a:gd name="connsiteX57" fmla="*/ 15747 w 1825371"/>
                <a:gd name="connsiteY57"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97493 w 1825371"/>
                <a:gd name="connsiteY32" fmla="*/ 4685667 h 4705763"/>
                <a:gd name="connsiteX33" fmla="*/ 938419 w 1825371"/>
                <a:gd name="connsiteY33" fmla="*/ 4705763 h 4705763"/>
                <a:gd name="connsiteX34" fmla="*/ 1053441 w 1825371"/>
                <a:gd name="connsiteY34" fmla="*/ 2920082 h 4705763"/>
                <a:gd name="connsiteX35" fmla="*/ 1066213 w 1825371"/>
                <a:gd name="connsiteY35" fmla="*/ 2573839 h 4705763"/>
                <a:gd name="connsiteX36" fmla="*/ 1077951 w 1825371"/>
                <a:gd name="connsiteY36" fmla="*/ 2236916 h 4705763"/>
                <a:gd name="connsiteX37" fmla="*/ 1093485 w 1825371"/>
                <a:gd name="connsiteY37" fmla="*/ 1882733 h 4705763"/>
                <a:gd name="connsiteX38" fmla="*/ 1107983 w 1825371"/>
                <a:gd name="connsiteY38" fmla="*/ 1608293 h 4705763"/>
                <a:gd name="connsiteX39" fmla="*/ 1125245 w 1825371"/>
                <a:gd name="connsiteY39" fmla="*/ 1293464 h 4705763"/>
                <a:gd name="connsiteX40" fmla="*/ 1096247 w 1825371"/>
                <a:gd name="connsiteY40" fmla="*/ 1270681 h 4705763"/>
                <a:gd name="connsiteX41" fmla="*/ 984400 w 1825371"/>
                <a:gd name="connsiteY41" fmla="*/ 1242374 h 4705763"/>
                <a:gd name="connsiteX42" fmla="*/ 977149 w 1825371"/>
                <a:gd name="connsiteY42" fmla="*/ 1225458 h 4705763"/>
                <a:gd name="connsiteX43" fmla="*/ 983019 w 1825371"/>
                <a:gd name="connsiteY43" fmla="*/ 1189902 h 4705763"/>
                <a:gd name="connsiteX44" fmla="*/ 1016158 w 1825371"/>
                <a:gd name="connsiteY44" fmla="*/ 1097041 h 4705763"/>
                <a:gd name="connsiteX45" fmla="*/ 1055513 w 1825371"/>
                <a:gd name="connsiteY45" fmla="*/ 1078055 h 4705763"/>
                <a:gd name="connsiteX46" fmla="*/ 1097628 w 1825371"/>
                <a:gd name="connsiteY46" fmla="*/ 1104290 h 4705763"/>
                <a:gd name="connsiteX47" fmla="*/ 1115579 w 1825371"/>
                <a:gd name="connsiteY47" fmla="*/ 1107743 h 4705763"/>
                <a:gd name="connsiteX48" fmla="*/ 1177026 w 1825371"/>
                <a:gd name="connsiteY48" fmla="*/ 1087375 h 4705763"/>
                <a:gd name="connsiteX49" fmla="*/ 1179787 w 1825371"/>
                <a:gd name="connsiteY49" fmla="*/ 1073913 h 4705763"/>
                <a:gd name="connsiteX50" fmla="*/ 1135255 w 1825371"/>
                <a:gd name="connsiteY50" fmla="*/ 1041117 h 4705763"/>
                <a:gd name="connsiteX51" fmla="*/ 939868 w 1825371"/>
                <a:gd name="connsiteY51" fmla="*/ 883702 h 4705763"/>
                <a:gd name="connsiteX52" fmla="*/ 549783 w 1825371"/>
                <a:gd name="connsiteY52" fmla="*/ 496379 h 4705763"/>
                <a:gd name="connsiteX53" fmla="*/ 40947 w 1825371"/>
                <a:gd name="connsiteY53" fmla="*/ 48990 h 4705763"/>
                <a:gd name="connsiteX54" fmla="*/ 5735 w 1825371"/>
                <a:gd name="connsiteY54" fmla="*/ 17231 h 4705763"/>
                <a:gd name="connsiteX55" fmla="*/ 902 w 1825371"/>
                <a:gd name="connsiteY55" fmla="*/ 4114 h 4705763"/>
                <a:gd name="connsiteX56" fmla="*/ 15747 w 1825371"/>
                <a:gd name="connsiteY56"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07983 w 1825371"/>
                <a:gd name="connsiteY37" fmla="*/ 1608293 h 4705763"/>
                <a:gd name="connsiteX38" fmla="*/ 1125245 w 1825371"/>
                <a:gd name="connsiteY38" fmla="*/ 1293464 h 4705763"/>
                <a:gd name="connsiteX39" fmla="*/ 1096247 w 1825371"/>
                <a:gd name="connsiteY39" fmla="*/ 1270681 h 4705763"/>
                <a:gd name="connsiteX40" fmla="*/ 984400 w 1825371"/>
                <a:gd name="connsiteY40" fmla="*/ 1242374 h 4705763"/>
                <a:gd name="connsiteX41" fmla="*/ 977149 w 1825371"/>
                <a:gd name="connsiteY41" fmla="*/ 1225458 h 4705763"/>
                <a:gd name="connsiteX42" fmla="*/ 983019 w 1825371"/>
                <a:gd name="connsiteY42" fmla="*/ 1189902 h 4705763"/>
                <a:gd name="connsiteX43" fmla="*/ 1016158 w 1825371"/>
                <a:gd name="connsiteY43" fmla="*/ 1097041 h 4705763"/>
                <a:gd name="connsiteX44" fmla="*/ 1055513 w 1825371"/>
                <a:gd name="connsiteY44" fmla="*/ 1078055 h 4705763"/>
                <a:gd name="connsiteX45" fmla="*/ 1097628 w 1825371"/>
                <a:gd name="connsiteY45" fmla="*/ 1104290 h 4705763"/>
                <a:gd name="connsiteX46" fmla="*/ 1115579 w 1825371"/>
                <a:gd name="connsiteY46" fmla="*/ 1107743 h 4705763"/>
                <a:gd name="connsiteX47" fmla="*/ 1177026 w 1825371"/>
                <a:gd name="connsiteY47" fmla="*/ 1087375 h 4705763"/>
                <a:gd name="connsiteX48" fmla="*/ 1179787 w 1825371"/>
                <a:gd name="connsiteY48" fmla="*/ 1073913 h 4705763"/>
                <a:gd name="connsiteX49" fmla="*/ 1135255 w 1825371"/>
                <a:gd name="connsiteY49" fmla="*/ 1041117 h 4705763"/>
                <a:gd name="connsiteX50" fmla="*/ 939868 w 1825371"/>
                <a:gd name="connsiteY50" fmla="*/ 883702 h 4705763"/>
                <a:gd name="connsiteX51" fmla="*/ 549783 w 1825371"/>
                <a:gd name="connsiteY51" fmla="*/ 496379 h 4705763"/>
                <a:gd name="connsiteX52" fmla="*/ 40947 w 1825371"/>
                <a:gd name="connsiteY52" fmla="*/ 48990 h 4705763"/>
                <a:gd name="connsiteX53" fmla="*/ 5735 w 1825371"/>
                <a:gd name="connsiteY53" fmla="*/ 17231 h 4705763"/>
                <a:gd name="connsiteX54" fmla="*/ 902 w 1825371"/>
                <a:gd name="connsiteY54" fmla="*/ 4114 h 4705763"/>
                <a:gd name="connsiteX55" fmla="*/ 15747 w 1825371"/>
                <a:gd name="connsiteY55"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25245 w 1825371"/>
                <a:gd name="connsiteY37" fmla="*/ 1293464 h 4705763"/>
                <a:gd name="connsiteX38" fmla="*/ 1096247 w 1825371"/>
                <a:gd name="connsiteY38" fmla="*/ 1270681 h 4705763"/>
                <a:gd name="connsiteX39" fmla="*/ 984400 w 1825371"/>
                <a:gd name="connsiteY39" fmla="*/ 1242374 h 4705763"/>
                <a:gd name="connsiteX40" fmla="*/ 977149 w 1825371"/>
                <a:gd name="connsiteY40" fmla="*/ 1225458 h 4705763"/>
                <a:gd name="connsiteX41" fmla="*/ 983019 w 1825371"/>
                <a:gd name="connsiteY41" fmla="*/ 1189902 h 4705763"/>
                <a:gd name="connsiteX42" fmla="*/ 1016158 w 1825371"/>
                <a:gd name="connsiteY42" fmla="*/ 1097041 h 4705763"/>
                <a:gd name="connsiteX43" fmla="*/ 1055513 w 1825371"/>
                <a:gd name="connsiteY43" fmla="*/ 1078055 h 4705763"/>
                <a:gd name="connsiteX44" fmla="*/ 1097628 w 1825371"/>
                <a:gd name="connsiteY44" fmla="*/ 1104290 h 4705763"/>
                <a:gd name="connsiteX45" fmla="*/ 1115579 w 1825371"/>
                <a:gd name="connsiteY45" fmla="*/ 1107743 h 4705763"/>
                <a:gd name="connsiteX46" fmla="*/ 1177026 w 1825371"/>
                <a:gd name="connsiteY46" fmla="*/ 1087375 h 4705763"/>
                <a:gd name="connsiteX47" fmla="*/ 1179787 w 1825371"/>
                <a:gd name="connsiteY47" fmla="*/ 1073913 h 4705763"/>
                <a:gd name="connsiteX48" fmla="*/ 1135255 w 1825371"/>
                <a:gd name="connsiteY48" fmla="*/ 1041117 h 4705763"/>
                <a:gd name="connsiteX49" fmla="*/ 939868 w 1825371"/>
                <a:gd name="connsiteY49" fmla="*/ 883702 h 4705763"/>
                <a:gd name="connsiteX50" fmla="*/ 549783 w 1825371"/>
                <a:gd name="connsiteY50" fmla="*/ 496379 h 4705763"/>
                <a:gd name="connsiteX51" fmla="*/ 40947 w 1825371"/>
                <a:gd name="connsiteY51" fmla="*/ 48990 h 4705763"/>
                <a:gd name="connsiteX52" fmla="*/ 5735 w 1825371"/>
                <a:gd name="connsiteY52" fmla="*/ 17231 h 4705763"/>
                <a:gd name="connsiteX53" fmla="*/ 902 w 1825371"/>
                <a:gd name="connsiteY53" fmla="*/ 4114 h 4705763"/>
                <a:gd name="connsiteX54" fmla="*/ 15747 w 1825371"/>
                <a:gd name="connsiteY54"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125245 w 1825371"/>
                <a:gd name="connsiteY36" fmla="*/ 1293464 h 4705763"/>
                <a:gd name="connsiteX37" fmla="*/ 1096247 w 1825371"/>
                <a:gd name="connsiteY37" fmla="*/ 1270681 h 4705763"/>
                <a:gd name="connsiteX38" fmla="*/ 984400 w 1825371"/>
                <a:gd name="connsiteY38" fmla="*/ 1242374 h 4705763"/>
                <a:gd name="connsiteX39" fmla="*/ 977149 w 1825371"/>
                <a:gd name="connsiteY39" fmla="*/ 1225458 h 4705763"/>
                <a:gd name="connsiteX40" fmla="*/ 983019 w 1825371"/>
                <a:gd name="connsiteY40" fmla="*/ 1189902 h 4705763"/>
                <a:gd name="connsiteX41" fmla="*/ 1016158 w 1825371"/>
                <a:gd name="connsiteY41" fmla="*/ 1097041 h 4705763"/>
                <a:gd name="connsiteX42" fmla="*/ 1055513 w 1825371"/>
                <a:gd name="connsiteY42" fmla="*/ 1078055 h 4705763"/>
                <a:gd name="connsiteX43" fmla="*/ 1097628 w 1825371"/>
                <a:gd name="connsiteY43" fmla="*/ 1104290 h 4705763"/>
                <a:gd name="connsiteX44" fmla="*/ 1115579 w 1825371"/>
                <a:gd name="connsiteY44" fmla="*/ 1107743 h 4705763"/>
                <a:gd name="connsiteX45" fmla="*/ 1177026 w 1825371"/>
                <a:gd name="connsiteY45" fmla="*/ 1087375 h 4705763"/>
                <a:gd name="connsiteX46" fmla="*/ 1179787 w 1825371"/>
                <a:gd name="connsiteY46" fmla="*/ 1073913 h 4705763"/>
                <a:gd name="connsiteX47" fmla="*/ 1135255 w 1825371"/>
                <a:gd name="connsiteY47" fmla="*/ 1041117 h 4705763"/>
                <a:gd name="connsiteX48" fmla="*/ 939868 w 1825371"/>
                <a:gd name="connsiteY48" fmla="*/ 883702 h 4705763"/>
                <a:gd name="connsiteX49" fmla="*/ 549783 w 1825371"/>
                <a:gd name="connsiteY49" fmla="*/ 496379 h 4705763"/>
                <a:gd name="connsiteX50" fmla="*/ 40947 w 1825371"/>
                <a:gd name="connsiteY50" fmla="*/ 48990 h 4705763"/>
                <a:gd name="connsiteX51" fmla="*/ 5735 w 1825371"/>
                <a:gd name="connsiteY51" fmla="*/ 17231 h 4705763"/>
                <a:gd name="connsiteX52" fmla="*/ 902 w 1825371"/>
                <a:gd name="connsiteY52" fmla="*/ 4114 h 4705763"/>
                <a:gd name="connsiteX53" fmla="*/ 15747 w 1825371"/>
                <a:gd name="connsiteY53"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125245 w 1825371"/>
                <a:gd name="connsiteY35" fmla="*/ 1293464 h 4705763"/>
                <a:gd name="connsiteX36" fmla="*/ 1096247 w 1825371"/>
                <a:gd name="connsiteY36" fmla="*/ 1270681 h 4705763"/>
                <a:gd name="connsiteX37" fmla="*/ 984400 w 1825371"/>
                <a:gd name="connsiteY37" fmla="*/ 1242374 h 4705763"/>
                <a:gd name="connsiteX38" fmla="*/ 977149 w 1825371"/>
                <a:gd name="connsiteY38" fmla="*/ 1225458 h 4705763"/>
                <a:gd name="connsiteX39" fmla="*/ 983019 w 1825371"/>
                <a:gd name="connsiteY39" fmla="*/ 1189902 h 4705763"/>
                <a:gd name="connsiteX40" fmla="*/ 1016158 w 1825371"/>
                <a:gd name="connsiteY40" fmla="*/ 1097041 h 4705763"/>
                <a:gd name="connsiteX41" fmla="*/ 1055513 w 1825371"/>
                <a:gd name="connsiteY41" fmla="*/ 1078055 h 4705763"/>
                <a:gd name="connsiteX42" fmla="*/ 1097628 w 1825371"/>
                <a:gd name="connsiteY42" fmla="*/ 1104290 h 4705763"/>
                <a:gd name="connsiteX43" fmla="*/ 1115579 w 1825371"/>
                <a:gd name="connsiteY43" fmla="*/ 1107743 h 4705763"/>
                <a:gd name="connsiteX44" fmla="*/ 1177026 w 1825371"/>
                <a:gd name="connsiteY44" fmla="*/ 1087375 h 4705763"/>
                <a:gd name="connsiteX45" fmla="*/ 1179787 w 1825371"/>
                <a:gd name="connsiteY45" fmla="*/ 1073913 h 4705763"/>
                <a:gd name="connsiteX46" fmla="*/ 1135255 w 1825371"/>
                <a:gd name="connsiteY46" fmla="*/ 1041117 h 4705763"/>
                <a:gd name="connsiteX47" fmla="*/ 939868 w 1825371"/>
                <a:gd name="connsiteY47" fmla="*/ 883702 h 4705763"/>
                <a:gd name="connsiteX48" fmla="*/ 549783 w 1825371"/>
                <a:gd name="connsiteY48" fmla="*/ 496379 h 4705763"/>
                <a:gd name="connsiteX49" fmla="*/ 40947 w 1825371"/>
                <a:gd name="connsiteY49" fmla="*/ 48990 h 4705763"/>
                <a:gd name="connsiteX50" fmla="*/ 5735 w 1825371"/>
                <a:gd name="connsiteY50" fmla="*/ 17231 h 4705763"/>
                <a:gd name="connsiteX51" fmla="*/ 902 w 1825371"/>
                <a:gd name="connsiteY51" fmla="*/ 4114 h 4705763"/>
                <a:gd name="connsiteX52" fmla="*/ 15747 w 1825371"/>
                <a:gd name="connsiteY52"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125245 w 1825371"/>
                <a:gd name="connsiteY34" fmla="*/ 1293464 h 4705763"/>
                <a:gd name="connsiteX35" fmla="*/ 1096247 w 1825371"/>
                <a:gd name="connsiteY35" fmla="*/ 1270681 h 4705763"/>
                <a:gd name="connsiteX36" fmla="*/ 984400 w 1825371"/>
                <a:gd name="connsiteY36" fmla="*/ 1242374 h 4705763"/>
                <a:gd name="connsiteX37" fmla="*/ 977149 w 1825371"/>
                <a:gd name="connsiteY37" fmla="*/ 1225458 h 4705763"/>
                <a:gd name="connsiteX38" fmla="*/ 983019 w 1825371"/>
                <a:gd name="connsiteY38" fmla="*/ 1189902 h 4705763"/>
                <a:gd name="connsiteX39" fmla="*/ 1016158 w 1825371"/>
                <a:gd name="connsiteY39" fmla="*/ 1097041 h 4705763"/>
                <a:gd name="connsiteX40" fmla="*/ 1055513 w 1825371"/>
                <a:gd name="connsiteY40" fmla="*/ 1078055 h 4705763"/>
                <a:gd name="connsiteX41" fmla="*/ 1097628 w 1825371"/>
                <a:gd name="connsiteY41" fmla="*/ 1104290 h 4705763"/>
                <a:gd name="connsiteX42" fmla="*/ 1115579 w 1825371"/>
                <a:gd name="connsiteY42" fmla="*/ 1107743 h 4705763"/>
                <a:gd name="connsiteX43" fmla="*/ 1177026 w 1825371"/>
                <a:gd name="connsiteY43" fmla="*/ 1087375 h 4705763"/>
                <a:gd name="connsiteX44" fmla="*/ 1179787 w 1825371"/>
                <a:gd name="connsiteY44" fmla="*/ 1073913 h 4705763"/>
                <a:gd name="connsiteX45" fmla="*/ 1135255 w 1825371"/>
                <a:gd name="connsiteY45" fmla="*/ 1041117 h 4705763"/>
                <a:gd name="connsiteX46" fmla="*/ 939868 w 1825371"/>
                <a:gd name="connsiteY46" fmla="*/ 883702 h 4705763"/>
                <a:gd name="connsiteX47" fmla="*/ 549783 w 1825371"/>
                <a:gd name="connsiteY47" fmla="*/ 496379 h 4705763"/>
                <a:gd name="connsiteX48" fmla="*/ 40947 w 1825371"/>
                <a:gd name="connsiteY48" fmla="*/ 48990 h 4705763"/>
                <a:gd name="connsiteX49" fmla="*/ 5735 w 1825371"/>
                <a:gd name="connsiteY49" fmla="*/ 17231 h 4705763"/>
                <a:gd name="connsiteX50" fmla="*/ 902 w 1825371"/>
                <a:gd name="connsiteY50" fmla="*/ 4114 h 4705763"/>
                <a:gd name="connsiteX51" fmla="*/ 15747 w 1825371"/>
                <a:gd name="connsiteY51"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125245 w 1825371"/>
                <a:gd name="connsiteY33" fmla="*/ 1293464 h 4705763"/>
                <a:gd name="connsiteX34" fmla="*/ 1096247 w 1825371"/>
                <a:gd name="connsiteY34" fmla="*/ 1270681 h 4705763"/>
                <a:gd name="connsiteX35" fmla="*/ 984400 w 1825371"/>
                <a:gd name="connsiteY35" fmla="*/ 1242374 h 4705763"/>
                <a:gd name="connsiteX36" fmla="*/ 977149 w 1825371"/>
                <a:gd name="connsiteY36" fmla="*/ 1225458 h 4705763"/>
                <a:gd name="connsiteX37" fmla="*/ 983019 w 1825371"/>
                <a:gd name="connsiteY37" fmla="*/ 1189902 h 4705763"/>
                <a:gd name="connsiteX38" fmla="*/ 1016158 w 1825371"/>
                <a:gd name="connsiteY38" fmla="*/ 1097041 h 4705763"/>
                <a:gd name="connsiteX39" fmla="*/ 1055513 w 1825371"/>
                <a:gd name="connsiteY39" fmla="*/ 1078055 h 4705763"/>
                <a:gd name="connsiteX40" fmla="*/ 1097628 w 1825371"/>
                <a:gd name="connsiteY40" fmla="*/ 1104290 h 4705763"/>
                <a:gd name="connsiteX41" fmla="*/ 1115579 w 1825371"/>
                <a:gd name="connsiteY41" fmla="*/ 1107743 h 4705763"/>
                <a:gd name="connsiteX42" fmla="*/ 1177026 w 1825371"/>
                <a:gd name="connsiteY42" fmla="*/ 1087375 h 4705763"/>
                <a:gd name="connsiteX43" fmla="*/ 1179787 w 1825371"/>
                <a:gd name="connsiteY43" fmla="*/ 1073913 h 4705763"/>
                <a:gd name="connsiteX44" fmla="*/ 1135255 w 1825371"/>
                <a:gd name="connsiteY44" fmla="*/ 1041117 h 4705763"/>
                <a:gd name="connsiteX45" fmla="*/ 939868 w 1825371"/>
                <a:gd name="connsiteY45" fmla="*/ 883702 h 4705763"/>
                <a:gd name="connsiteX46" fmla="*/ 549783 w 1825371"/>
                <a:gd name="connsiteY46" fmla="*/ 496379 h 4705763"/>
                <a:gd name="connsiteX47" fmla="*/ 40947 w 1825371"/>
                <a:gd name="connsiteY47" fmla="*/ 48990 h 4705763"/>
                <a:gd name="connsiteX48" fmla="*/ 5735 w 1825371"/>
                <a:gd name="connsiteY48" fmla="*/ 17231 h 4705763"/>
                <a:gd name="connsiteX49" fmla="*/ 902 w 1825371"/>
                <a:gd name="connsiteY49" fmla="*/ 4114 h 4705763"/>
                <a:gd name="connsiteX50" fmla="*/ 15747 w 1825371"/>
                <a:gd name="connsiteY50" fmla="*/ 1352 h 4705763"/>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97493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17106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78613 w 1825371"/>
                <a:gd name="connsiteY32" fmla="*/ 4685667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825371" h="4705764">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solidFill>
              <a:schemeClr val="bg1">
                <a:alpha val="60000"/>
              </a:schemeClr>
            </a:solidFill>
            <a:ln w="2261" cap="flat">
              <a:noFill/>
              <a:prstDash val="solid"/>
              <a:miter/>
            </a:ln>
          </p:spPr>
          <p:txBody>
            <a:bodyPr wrap="square" rtlCol="0" anchor="ctr">
              <a:noAutofit/>
            </a:bodyPr>
            <a:lstStyle/>
            <a:p>
              <a:endParaRPr lang="en-US"/>
            </a:p>
          </p:txBody>
        </p:sp>
        <p:sp>
          <p:nvSpPr>
            <p:cNvPr id="6" name="Freeform: Shape 5">
              <a:extLst>
                <a:ext uri="{FF2B5EF4-FFF2-40B4-BE49-F238E27FC236}">
                  <a16:creationId xmlns="" xmlns:a16="http://schemas.microsoft.com/office/drawing/2014/main" id="{ABA80C23-9532-403F-8276-9AD3849FBC9A}"/>
                </a:ext>
              </a:extLst>
            </p:cNvPr>
            <p:cNvSpPr/>
            <p:nvPr userDrawn="1"/>
          </p:nvSpPr>
          <p:spPr>
            <a:xfrm rot="3600000" flipV="1">
              <a:off x="1481922" y="-359510"/>
              <a:ext cx="1739424" cy="2395147"/>
            </a:xfrm>
            <a:custGeom>
              <a:avLst/>
              <a:gdLst>
                <a:gd name="connsiteX0" fmla="*/ 1077528 w 1739424"/>
                <a:gd name="connsiteY0" fmla="*/ 398319 h 2395147"/>
                <a:gd name="connsiteX1" fmla="*/ 1067918 w 1739424"/>
                <a:gd name="connsiteY1" fmla="*/ 380004 h 2395147"/>
                <a:gd name="connsiteX2" fmla="*/ 1092561 w 1739424"/>
                <a:gd name="connsiteY2" fmla="*/ 411557 h 2395147"/>
                <a:gd name="connsiteX3" fmla="*/ 1093901 w 1739424"/>
                <a:gd name="connsiteY3" fmla="*/ 415398 h 2395147"/>
                <a:gd name="connsiteX4" fmla="*/ 1090150 w 1739424"/>
                <a:gd name="connsiteY4" fmla="*/ 414575 h 2395147"/>
                <a:gd name="connsiteX5" fmla="*/ 1077528 w 1739424"/>
                <a:gd name="connsiteY5" fmla="*/ 398319 h 2395147"/>
                <a:gd name="connsiteX6" fmla="*/ 1064970 w 1739424"/>
                <a:gd name="connsiteY6" fmla="*/ 378632 h 2395147"/>
                <a:gd name="connsiteX7" fmla="*/ 1065239 w 1739424"/>
                <a:gd name="connsiteY7" fmla="*/ 377535 h 2395147"/>
                <a:gd name="connsiteX8" fmla="*/ 1067113 w 1739424"/>
                <a:gd name="connsiteY8" fmla="*/ 379456 h 2395147"/>
                <a:gd name="connsiteX9" fmla="*/ 1064970 w 1739424"/>
                <a:gd name="connsiteY9" fmla="*/ 378632 h 2395147"/>
                <a:gd name="connsiteX10" fmla="*/ 1734633 w 1739424"/>
                <a:gd name="connsiteY10" fmla="*/ 2247062 h 2395147"/>
                <a:gd name="connsiteX11" fmla="*/ 1739424 w 1739424"/>
                <a:gd name="connsiteY11" fmla="*/ 2180709 h 2395147"/>
                <a:gd name="connsiteX12" fmla="*/ 1737481 w 1739424"/>
                <a:gd name="connsiteY12" fmla="*/ 2187429 h 2395147"/>
                <a:gd name="connsiteX13" fmla="*/ 1734633 w 1739424"/>
                <a:gd name="connsiteY13" fmla="*/ 2247062 h 2395147"/>
                <a:gd name="connsiteX14" fmla="*/ 51484 w 1739424"/>
                <a:gd name="connsiteY14" fmla="*/ 1299625 h 2395147"/>
                <a:gd name="connsiteX15" fmla="*/ 225973 w 1739424"/>
                <a:gd name="connsiteY15" fmla="*/ 1500814 h 2395147"/>
                <a:gd name="connsiteX16" fmla="*/ 421792 w 1739424"/>
                <a:gd name="connsiteY16" fmla="*/ 1544987 h 2395147"/>
                <a:gd name="connsiteX17" fmla="*/ 528944 w 1739424"/>
                <a:gd name="connsiteY17" fmla="*/ 1408075 h 2395147"/>
                <a:gd name="connsiteX18" fmla="*/ 515014 w 1739424"/>
                <a:gd name="connsiteY18" fmla="*/ 1396279 h 2395147"/>
                <a:gd name="connsiteX19" fmla="*/ 348661 w 1739424"/>
                <a:gd name="connsiteY19" fmla="*/ 1408350 h 2395147"/>
                <a:gd name="connsiteX20" fmla="*/ 279815 w 1739424"/>
                <a:gd name="connsiteY20" fmla="*/ 1396004 h 2395147"/>
                <a:gd name="connsiteX21" fmla="*/ 319463 w 1739424"/>
                <a:gd name="connsiteY21" fmla="*/ 1397376 h 2395147"/>
                <a:gd name="connsiteX22" fmla="*/ 483940 w 1739424"/>
                <a:gd name="connsiteY22" fmla="*/ 1374603 h 2395147"/>
                <a:gd name="connsiteX23" fmla="*/ 539659 w 1739424"/>
                <a:gd name="connsiteY23" fmla="*/ 1360061 h 2395147"/>
                <a:gd name="connsiteX24" fmla="*/ 725033 w 1739424"/>
                <a:gd name="connsiteY24" fmla="*/ 1297230 h 2395147"/>
                <a:gd name="connsiteX25" fmla="*/ 885491 w 1739424"/>
                <a:gd name="connsiteY25" fmla="*/ 1249489 h 2395147"/>
                <a:gd name="connsiteX26" fmla="*/ 965854 w 1739424"/>
                <a:gd name="connsiteY26" fmla="*/ 1237965 h 2395147"/>
                <a:gd name="connsiteX27" fmla="*/ 1140675 w 1739424"/>
                <a:gd name="connsiteY27" fmla="*/ 1261289 h 2395147"/>
                <a:gd name="connsiteX28" fmla="*/ 1430909 w 1739424"/>
                <a:gd name="connsiteY28" fmla="*/ 1481407 h 2395147"/>
                <a:gd name="connsiteX29" fmla="*/ 1549564 w 1739424"/>
                <a:gd name="connsiteY29" fmla="*/ 1651718 h 2395147"/>
                <a:gd name="connsiteX30" fmla="*/ 1557415 w 1739424"/>
                <a:gd name="connsiteY30" fmla="*/ 1670822 h 2395147"/>
                <a:gd name="connsiteX31" fmla="*/ 1555525 w 1739424"/>
                <a:gd name="connsiteY31" fmla="*/ 1670473 h 2395147"/>
                <a:gd name="connsiteX32" fmla="*/ 1398512 w 1739424"/>
                <a:gd name="connsiteY32" fmla="*/ 1652472 h 2395147"/>
                <a:gd name="connsiteX33" fmla="*/ 1046085 w 1739424"/>
                <a:gd name="connsiteY33" fmla="*/ 1706261 h 2395147"/>
                <a:gd name="connsiteX34" fmla="*/ 1003447 w 1739424"/>
                <a:gd name="connsiteY34" fmla="*/ 1719049 h 2395147"/>
                <a:gd name="connsiteX35" fmla="*/ 1087567 w 1739424"/>
                <a:gd name="connsiteY35" fmla="*/ 1688103 h 2395147"/>
                <a:gd name="connsiteX36" fmla="*/ 1370422 w 1739424"/>
                <a:gd name="connsiteY36" fmla="*/ 1632771 h 2395147"/>
                <a:gd name="connsiteX37" fmla="*/ 1376144 w 1739424"/>
                <a:gd name="connsiteY37" fmla="*/ 1623897 h 2395147"/>
                <a:gd name="connsiteX38" fmla="*/ 1329191 w 1739424"/>
                <a:gd name="connsiteY38" fmla="*/ 1578151 h 2395147"/>
                <a:gd name="connsiteX39" fmla="*/ 1229320 w 1739424"/>
                <a:gd name="connsiteY39" fmla="*/ 1559619 h 2395147"/>
                <a:gd name="connsiteX40" fmla="*/ 996653 w 1739424"/>
                <a:gd name="connsiteY40" fmla="*/ 1626677 h 2395147"/>
                <a:gd name="connsiteX41" fmla="*/ 863114 w 1739424"/>
                <a:gd name="connsiteY41" fmla="*/ 1736938 h 2395147"/>
                <a:gd name="connsiteX42" fmla="*/ 811586 w 1739424"/>
                <a:gd name="connsiteY42" fmla="*/ 1832416 h 2395147"/>
                <a:gd name="connsiteX43" fmla="*/ 807916 w 1739424"/>
                <a:gd name="connsiteY43" fmla="*/ 1845357 h 2395147"/>
                <a:gd name="connsiteX44" fmla="*/ 807963 w 1739424"/>
                <a:gd name="connsiteY44" fmla="*/ 1848892 h 2395147"/>
                <a:gd name="connsiteX45" fmla="*/ 879991 w 1739424"/>
                <a:gd name="connsiteY45" fmla="*/ 1820168 h 2395147"/>
                <a:gd name="connsiteX46" fmla="*/ 1011289 w 1739424"/>
                <a:gd name="connsiteY46" fmla="*/ 1801302 h 2395147"/>
                <a:gd name="connsiteX47" fmla="*/ 1249185 w 1739424"/>
                <a:gd name="connsiteY47" fmla="*/ 1765402 h 2395147"/>
                <a:gd name="connsiteX48" fmla="*/ 1343560 w 1739424"/>
                <a:gd name="connsiteY48" fmla="*/ 1722610 h 2395147"/>
                <a:gd name="connsiteX49" fmla="*/ 1376800 w 1739424"/>
                <a:gd name="connsiteY49" fmla="*/ 1677991 h 2395147"/>
                <a:gd name="connsiteX50" fmla="*/ 1387169 w 1739424"/>
                <a:gd name="connsiteY50" fmla="*/ 1672942 h 2395147"/>
                <a:gd name="connsiteX51" fmla="*/ 1500972 w 1739424"/>
                <a:gd name="connsiteY51" fmla="*/ 1682857 h 2395147"/>
                <a:gd name="connsiteX52" fmla="*/ 1566833 w 1739424"/>
                <a:gd name="connsiteY52" fmla="*/ 1693739 h 2395147"/>
                <a:gd name="connsiteX53" fmla="*/ 1593093 w 1739424"/>
                <a:gd name="connsiteY53" fmla="*/ 1757638 h 2395147"/>
                <a:gd name="connsiteX54" fmla="*/ 1627517 w 1739424"/>
                <a:gd name="connsiteY54" fmla="*/ 1871216 h 2395147"/>
                <a:gd name="connsiteX55" fmla="*/ 1642518 w 1739424"/>
                <a:gd name="connsiteY55" fmla="*/ 1943101 h 2395147"/>
                <a:gd name="connsiteX56" fmla="*/ 1641715 w 1739424"/>
                <a:gd name="connsiteY56" fmla="*/ 2189761 h 2395147"/>
                <a:gd name="connsiteX57" fmla="*/ 1669305 w 1739424"/>
                <a:gd name="connsiteY57" fmla="*/ 2379903 h 2395147"/>
                <a:gd name="connsiteX58" fmla="*/ 1669117 w 1739424"/>
                <a:gd name="connsiteY58" fmla="*/ 2383495 h 2395147"/>
                <a:gd name="connsiteX59" fmla="*/ 1722169 w 1739424"/>
                <a:gd name="connsiteY59" fmla="*/ 2376292 h 2395147"/>
                <a:gd name="connsiteX60" fmla="*/ 1680021 w 1739424"/>
                <a:gd name="connsiteY60" fmla="*/ 2119798 h 2395147"/>
                <a:gd name="connsiteX61" fmla="*/ 1684306 w 1739424"/>
                <a:gd name="connsiteY61" fmla="*/ 1712628 h 2395147"/>
                <a:gd name="connsiteX62" fmla="*/ 1631534 w 1739424"/>
                <a:gd name="connsiteY62" fmla="*/ 1258270 h 2395147"/>
                <a:gd name="connsiteX63" fmla="*/ 1545546 w 1739424"/>
                <a:gd name="connsiteY63" fmla="*/ 1033010 h 2395147"/>
                <a:gd name="connsiteX64" fmla="*/ 1482058 w 1739424"/>
                <a:gd name="connsiteY64" fmla="*/ 912011 h 2395147"/>
                <a:gd name="connsiteX65" fmla="*/ 1482326 w 1739424"/>
                <a:gd name="connsiteY65" fmla="*/ 893903 h 2395147"/>
                <a:gd name="connsiteX66" fmla="*/ 1498131 w 1739424"/>
                <a:gd name="connsiteY66" fmla="*/ 852199 h 2395147"/>
                <a:gd name="connsiteX67" fmla="*/ 1490363 w 1739424"/>
                <a:gd name="connsiteY67" fmla="*/ 758088 h 2395147"/>
                <a:gd name="connsiteX68" fmla="*/ 1392854 w 1739424"/>
                <a:gd name="connsiteY68" fmla="*/ 556701 h 2395147"/>
                <a:gd name="connsiteX69" fmla="*/ 1132209 w 1739424"/>
                <a:gd name="connsiteY69" fmla="*/ 271353 h 2395147"/>
                <a:gd name="connsiteX70" fmla="*/ 813699 w 1739424"/>
                <a:gd name="connsiteY70" fmla="*/ 1097 h 2395147"/>
                <a:gd name="connsiteX71" fmla="*/ 810218 w 1739424"/>
                <a:gd name="connsiteY71" fmla="*/ 0 h 2395147"/>
                <a:gd name="connsiteX72" fmla="*/ 810486 w 1739424"/>
                <a:gd name="connsiteY72" fmla="*/ 4391 h 2395147"/>
                <a:gd name="connsiteX73" fmla="*/ 914155 w 1739424"/>
                <a:gd name="connsiteY73" fmla="*/ 340496 h 2395147"/>
                <a:gd name="connsiteX74" fmla="*/ 1228378 w 1739424"/>
                <a:gd name="connsiteY74" fmla="*/ 826682 h 2395147"/>
                <a:gd name="connsiteX75" fmla="*/ 1341690 w 1739424"/>
                <a:gd name="connsiteY75" fmla="*/ 917499 h 2395147"/>
                <a:gd name="connsiteX76" fmla="*/ 1412410 w 1739424"/>
                <a:gd name="connsiteY76" fmla="*/ 934785 h 2395147"/>
                <a:gd name="connsiteX77" fmla="*/ 1420713 w 1739424"/>
                <a:gd name="connsiteY77" fmla="*/ 920793 h 2395147"/>
                <a:gd name="connsiteX78" fmla="*/ 1351601 w 1739424"/>
                <a:gd name="connsiteY78" fmla="*/ 800342 h 2395147"/>
                <a:gd name="connsiteX79" fmla="*/ 1099795 w 1739424"/>
                <a:gd name="connsiteY79" fmla="*/ 430764 h 2395147"/>
                <a:gd name="connsiteX80" fmla="*/ 1092829 w 1739424"/>
                <a:gd name="connsiteY80" fmla="*/ 418142 h 2395147"/>
                <a:gd name="connsiteX81" fmla="*/ 1101403 w 1739424"/>
                <a:gd name="connsiteY81" fmla="*/ 424179 h 2395147"/>
                <a:gd name="connsiteX82" fmla="*/ 1305794 w 1739424"/>
                <a:gd name="connsiteY82" fmla="*/ 694435 h 2395147"/>
                <a:gd name="connsiteX83" fmla="*/ 1424463 w 1739424"/>
                <a:gd name="connsiteY83" fmla="*/ 872227 h 2395147"/>
                <a:gd name="connsiteX84" fmla="*/ 1500810 w 1739424"/>
                <a:gd name="connsiteY84" fmla="*/ 1008316 h 2395147"/>
                <a:gd name="connsiteX85" fmla="*/ 1610640 w 1739424"/>
                <a:gd name="connsiteY85" fmla="*/ 1310125 h 2395147"/>
                <a:gd name="connsiteX86" fmla="*/ 1646268 w 1739424"/>
                <a:gd name="connsiteY86" fmla="*/ 1762565 h 2395147"/>
                <a:gd name="connsiteX87" fmla="*/ 1643589 w 1739424"/>
                <a:gd name="connsiteY87" fmla="*/ 1766407 h 2395147"/>
                <a:gd name="connsiteX88" fmla="*/ 1637160 w 1739424"/>
                <a:gd name="connsiteY88" fmla="*/ 1747474 h 2395147"/>
                <a:gd name="connsiteX89" fmla="*/ 1480720 w 1739424"/>
                <a:gd name="connsiteY89" fmla="*/ 1478590 h 2395147"/>
                <a:gd name="connsiteX90" fmla="*/ 1140741 w 1739424"/>
                <a:gd name="connsiteY90" fmla="*/ 1210217 h 2395147"/>
                <a:gd name="connsiteX91" fmla="*/ 942550 w 1739424"/>
                <a:gd name="connsiteY91" fmla="*/ 1071697 h 2395147"/>
                <a:gd name="connsiteX92" fmla="*/ 710299 w 1739424"/>
                <a:gd name="connsiteY92" fmla="*/ 861253 h 2395147"/>
                <a:gd name="connsiteX93" fmla="*/ 706012 w 1739424"/>
                <a:gd name="connsiteY93" fmla="*/ 845339 h 2395147"/>
                <a:gd name="connsiteX94" fmla="*/ 722086 w 1739424"/>
                <a:gd name="connsiteY94" fmla="*/ 767417 h 2395147"/>
                <a:gd name="connsiteX95" fmla="*/ 679759 w 1739424"/>
                <a:gd name="connsiteY95" fmla="*/ 625567 h 2395147"/>
                <a:gd name="connsiteX96" fmla="*/ 497603 w 1739424"/>
                <a:gd name="connsiteY96" fmla="*/ 336106 h 2395147"/>
                <a:gd name="connsiteX97" fmla="*/ 396076 w 1739424"/>
                <a:gd name="connsiteY97" fmla="*/ 177244 h 2395147"/>
                <a:gd name="connsiteX98" fmla="*/ 359644 w 1739424"/>
                <a:gd name="connsiteY98" fmla="*/ 72707 h 2395147"/>
                <a:gd name="connsiteX99" fmla="*/ 355893 w 1739424"/>
                <a:gd name="connsiteY99" fmla="*/ 76001 h 2395147"/>
                <a:gd name="connsiteX100" fmla="*/ 345714 w 1739424"/>
                <a:gd name="connsiteY100" fmla="*/ 92187 h 2395147"/>
                <a:gd name="connsiteX101" fmla="*/ 293210 w 1739424"/>
                <a:gd name="connsiteY101" fmla="*/ 237881 h 2395147"/>
                <a:gd name="connsiteX102" fmla="*/ 300978 w 1739424"/>
                <a:gd name="connsiteY102" fmla="*/ 485638 h 2395147"/>
                <a:gd name="connsiteX103" fmla="*/ 445633 w 1739424"/>
                <a:gd name="connsiteY103" fmla="*/ 798970 h 2395147"/>
                <a:gd name="connsiteX104" fmla="*/ 557339 w 1739424"/>
                <a:gd name="connsiteY104" fmla="*/ 888690 h 2395147"/>
                <a:gd name="connsiteX105" fmla="*/ 648686 w 1739424"/>
                <a:gd name="connsiteY105" fmla="*/ 895823 h 2395147"/>
                <a:gd name="connsiteX106" fmla="*/ 652705 w 1739424"/>
                <a:gd name="connsiteY106" fmla="*/ 881283 h 2395147"/>
                <a:gd name="connsiteX107" fmla="*/ 449383 w 1739424"/>
                <a:gd name="connsiteY107" fmla="*/ 525148 h 2395147"/>
                <a:gd name="connsiteX108" fmla="*/ 404113 w 1739424"/>
                <a:gd name="connsiteY108" fmla="*/ 405521 h 2395147"/>
                <a:gd name="connsiteX109" fmla="*/ 430098 w 1739424"/>
                <a:gd name="connsiteY109" fmla="*/ 463414 h 2395147"/>
                <a:gd name="connsiteX110" fmla="*/ 699315 w 1739424"/>
                <a:gd name="connsiteY110" fmla="*/ 892806 h 2395147"/>
                <a:gd name="connsiteX111" fmla="*/ 1003893 w 1739424"/>
                <a:gd name="connsiteY111" fmla="*/ 1157849 h 2395147"/>
                <a:gd name="connsiteX112" fmla="*/ 1056131 w 1739424"/>
                <a:gd name="connsiteY112" fmla="*/ 1196809 h 2395147"/>
                <a:gd name="connsiteX113" fmla="*/ 1026396 w 1739424"/>
                <a:gd name="connsiteY113" fmla="*/ 1194890 h 2395147"/>
                <a:gd name="connsiteX114" fmla="*/ 847988 w 1739424"/>
                <a:gd name="connsiteY114" fmla="*/ 1218760 h 2395147"/>
                <a:gd name="connsiteX115" fmla="*/ 525462 w 1739424"/>
                <a:gd name="connsiteY115" fmla="*/ 1334545 h 2395147"/>
                <a:gd name="connsiteX116" fmla="*/ 506711 w 1739424"/>
                <a:gd name="connsiteY116" fmla="*/ 1327960 h 2395147"/>
                <a:gd name="connsiteX117" fmla="*/ 302050 w 1739424"/>
                <a:gd name="connsiteY117" fmla="*/ 1262933 h 2395147"/>
                <a:gd name="connsiteX118" fmla="*/ 0 w 1739424"/>
                <a:gd name="connsiteY118" fmla="*/ 1208733 h 2395147"/>
                <a:gd name="connsiteX119" fmla="*/ 51484 w 1739424"/>
                <a:gd name="connsiteY119" fmla="*/ 1299625 h 2395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1739424" h="2395147">
                  <a:moveTo>
                    <a:pt x="1077528" y="398319"/>
                  </a:moveTo>
                  <a:cubicBezTo>
                    <a:pt x="1073409" y="392832"/>
                    <a:pt x="1069793" y="387001"/>
                    <a:pt x="1067918" y="380004"/>
                  </a:cubicBezTo>
                  <a:cubicBezTo>
                    <a:pt x="1077560" y="389333"/>
                    <a:pt x="1085061" y="400308"/>
                    <a:pt x="1092561" y="411557"/>
                  </a:cubicBezTo>
                  <a:cubicBezTo>
                    <a:pt x="1093366" y="412654"/>
                    <a:pt x="1095240" y="413478"/>
                    <a:pt x="1093901" y="415398"/>
                  </a:cubicBezTo>
                  <a:cubicBezTo>
                    <a:pt x="1092295" y="417319"/>
                    <a:pt x="1091222" y="415673"/>
                    <a:pt x="1090150" y="414575"/>
                  </a:cubicBezTo>
                  <a:cubicBezTo>
                    <a:pt x="1086267" y="408951"/>
                    <a:pt x="1081646" y="403807"/>
                    <a:pt x="1077528" y="398319"/>
                  </a:cubicBezTo>
                  <a:close/>
                  <a:moveTo>
                    <a:pt x="1064970" y="378632"/>
                  </a:moveTo>
                  <a:cubicBezTo>
                    <a:pt x="1064970" y="378359"/>
                    <a:pt x="1065239" y="377810"/>
                    <a:pt x="1065239" y="377535"/>
                  </a:cubicBezTo>
                  <a:lnTo>
                    <a:pt x="1067113" y="379456"/>
                  </a:lnTo>
                  <a:cubicBezTo>
                    <a:pt x="1066310" y="380279"/>
                    <a:pt x="1065507" y="380004"/>
                    <a:pt x="1064970" y="378632"/>
                  </a:cubicBezTo>
                  <a:close/>
                  <a:moveTo>
                    <a:pt x="1734633" y="2247062"/>
                  </a:moveTo>
                  <a:lnTo>
                    <a:pt x="1739424" y="2180709"/>
                  </a:lnTo>
                  <a:lnTo>
                    <a:pt x="1737481" y="2187429"/>
                  </a:lnTo>
                  <a:cubicBezTo>
                    <a:pt x="1736531" y="2207307"/>
                    <a:pt x="1735583" y="2227184"/>
                    <a:pt x="1734633" y="2247062"/>
                  </a:cubicBezTo>
                  <a:close/>
                  <a:moveTo>
                    <a:pt x="51484" y="1299625"/>
                  </a:moveTo>
                  <a:cubicBezTo>
                    <a:pt x="107250" y="1386350"/>
                    <a:pt x="173250" y="1458783"/>
                    <a:pt x="225973" y="1500814"/>
                  </a:cubicBezTo>
                  <a:cubicBezTo>
                    <a:pt x="296271" y="1556856"/>
                    <a:pt x="349466" y="1562823"/>
                    <a:pt x="421792" y="1544987"/>
                  </a:cubicBezTo>
                  <a:cubicBezTo>
                    <a:pt x="494924" y="1526879"/>
                    <a:pt x="532962" y="1478041"/>
                    <a:pt x="528944" y="1408075"/>
                  </a:cubicBezTo>
                  <a:cubicBezTo>
                    <a:pt x="528409" y="1397649"/>
                    <a:pt x="526265" y="1394083"/>
                    <a:pt x="515014" y="1396279"/>
                  </a:cubicBezTo>
                  <a:cubicBezTo>
                    <a:pt x="460099" y="1406978"/>
                    <a:pt x="404648" y="1412191"/>
                    <a:pt x="348661" y="1408350"/>
                  </a:cubicBezTo>
                  <a:cubicBezTo>
                    <a:pt x="326160" y="1406978"/>
                    <a:pt x="303657" y="1403412"/>
                    <a:pt x="279815" y="1396004"/>
                  </a:cubicBezTo>
                  <a:cubicBezTo>
                    <a:pt x="294818" y="1392986"/>
                    <a:pt x="307139" y="1396827"/>
                    <a:pt x="319463" y="1397376"/>
                  </a:cubicBezTo>
                  <a:cubicBezTo>
                    <a:pt x="375717" y="1400120"/>
                    <a:pt x="429829" y="1388870"/>
                    <a:pt x="483940" y="1374603"/>
                  </a:cubicBezTo>
                  <a:cubicBezTo>
                    <a:pt x="502424" y="1369665"/>
                    <a:pt x="521443" y="1365549"/>
                    <a:pt x="539659" y="1360061"/>
                  </a:cubicBezTo>
                  <a:cubicBezTo>
                    <a:pt x="602343" y="1341953"/>
                    <a:pt x="663419" y="1318632"/>
                    <a:pt x="725033" y="1297230"/>
                  </a:cubicBezTo>
                  <a:cubicBezTo>
                    <a:pt x="777804" y="1278847"/>
                    <a:pt x="831379" y="1263208"/>
                    <a:pt x="885491" y="1249489"/>
                  </a:cubicBezTo>
                  <a:lnTo>
                    <a:pt x="965854" y="1237965"/>
                  </a:lnTo>
                  <a:cubicBezTo>
                    <a:pt x="1008386" y="1239932"/>
                    <a:pt x="1063167" y="1220715"/>
                    <a:pt x="1140675" y="1261289"/>
                  </a:cubicBezTo>
                  <a:cubicBezTo>
                    <a:pt x="1218186" y="1301862"/>
                    <a:pt x="1362760" y="1416335"/>
                    <a:pt x="1430909" y="1481407"/>
                  </a:cubicBezTo>
                  <a:cubicBezTo>
                    <a:pt x="1499057" y="1546478"/>
                    <a:pt x="1516795" y="1586751"/>
                    <a:pt x="1549564" y="1651718"/>
                  </a:cubicBezTo>
                  <a:lnTo>
                    <a:pt x="1557415" y="1670822"/>
                  </a:lnTo>
                  <a:lnTo>
                    <a:pt x="1555525" y="1670473"/>
                  </a:lnTo>
                  <a:cubicBezTo>
                    <a:pt x="1503614" y="1661478"/>
                    <a:pt x="1446534" y="1653334"/>
                    <a:pt x="1398512" y="1652472"/>
                  </a:cubicBezTo>
                  <a:cubicBezTo>
                    <a:pt x="1277780" y="1650277"/>
                    <a:pt x="1160915" y="1670735"/>
                    <a:pt x="1046085" y="1706261"/>
                  </a:cubicBezTo>
                  <a:cubicBezTo>
                    <a:pt x="1031962" y="1710529"/>
                    <a:pt x="1017823" y="1715069"/>
                    <a:pt x="1003447" y="1719049"/>
                  </a:cubicBezTo>
                  <a:cubicBezTo>
                    <a:pt x="1030832" y="1706926"/>
                    <a:pt x="1059271" y="1697451"/>
                    <a:pt x="1087567" y="1688103"/>
                  </a:cubicBezTo>
                  <a:cubicBezTo>
                    <a:pt x="1179405" y="1657507"/>
                    <a:pt x="1273537" y="1637923"/>
                    <a:pt x="1370422" y="1632771"/>
                  </a:cubicBezTo>
                  <a:cubicBezTo>
                    <a:pt x="1377778" y="1632422"/>
                    <a:pt x="1379106" y="1630739"/>
                    <a:pt x="1376144" y="1623897"/>
                  </a:cubicBezTo>
                  <a:cubicBezTo>
                    <a:pt x="1366655" y="1602111"/>
                    <a:pt x="1350034" y="1587888"/>
                    <a:pt x="1329191" y="1578151"/>
                  </a:cubicBezTo>
                  <a:cubicBezTo>
                    <a:pt x="1297530" y="1563385"/>
                    <a:pt x="1263689" y="1559482"/>
                    <a:pt x="1229320" y="1559619"/>
                  </a:cubicBezTo>
                  <a:cubicBezTo>
                    <a:pt x="1145365" y="1560020"/>
                    <a:pt x="1068453" y="1584359"/>
                    <a:pt x="996653" y="1626677"/>
                  </a:cubicBezTo>
                  <a:cubicBezTo>
                    <a:pt x="946428" y="1656370"/>
                    <a:pt x="899719" y="1690631"/>
                    <a:pt x="863114" y="1736938"/>
                  </a:cubicBezTo>
                  <a:cubicBezTo>
                    <a:pt x="840384" y="1765651"/>
                    <a:pt x="822768" y="1797268"/>
                    <a:pt x="811586" y="1832416"/>
                  </a:cubicBezTo>
                  <a:cubicBezTo>
                    <a:pt x="810229" y="1836675"/>
                    <a:pt x="809000" y="1841079"/>
                    <a:pt x="807916" y="1845357"/>
                  </a:cubicBezTo>
                  <a:cubicBezTo>
                    <a:pt x="807864" y="1846169"/>
                    <a:pt x="807939" y="1847124"/>
                    <a:pt x="807963" y="1848892"/>
                  </a:cubicBezTo>
                  <a:cubicBezTo>
                    <a:pt x="831400" y="1836927"/>
                    <a:pt x="855096" y="1827287"/>
                    <a:pt x="879991" y="1820168"/>
                  </a:cubicBezTo>
                  <a:cubicBezTo>
                    <a:pt x="922865" y="1807938"/>
                    <a:pt x="966993" y="1803800"/>
                    <a:pt x="1011289" y="1801302"/>
                  </a:cubicBezTo>
                  <a:cubicBezTo>
                    <a:pt x="1091805" y="1797289"/>
                    <a:pt x="1171657" y="1788752"/>
                    <a:pt x="1249185" y="1765402"/>
                  </a:cubicBezTo>
                  <a:cubicBezTo>
                    <a:pt x="1282546" y="1755423"/>
                    <a:pt x="1315560" y="1744472"/>
                    <a:pt x="1343560" y="1722610"/>
                  </a:cubicBezTo>
                  <a:cubicBezTo>
                    <a:pt x="1358845" y="1710673"/>
                    <a:pt x="1371004" y="1696638"/>
                    <a:pt x="1376800" y="1677991"/>
                  </a:cubicBezTo>
                  <a:cubicBezTo>
                    <a:pt x="1378851" y="1671330"/>
                    <a:pt x="1382967" y="1672813"/>
                    <a:pt x="1387169" y="1672942"/>
                  </a:cubicBezTo>
                  <a:cubicBezTo>
                    <a:pt x="1424336" y="1673661"/>
                    <a:pt x="1463273" y="1677620"/>
                    <a:pt x="1500972" y="1682857"/>
                  </a:cubicBezTo>
                  <a:lnTo>
                    <a:pt x="1566833" y="1693739"/>
                  </a:lnTo>
                  <a:lnTo>
                    <a:pt x="1593093" y="1757638"/>
                  </a:lnTo>
                  <a:cubicBezTo>
                    <a:pt x="1605907" y="1794995"/>
                    <a:pt x="1617203" y="1833627"/>
                    <a:pt x="1627517" y="1871216"/>
                  </a:cubicBezTo>
                  <a:cubicBezTo>
                    <a:pt x="1633946" y="1894812"/>
                    <a:pt x="1643322" y="1918133"/>
                    <a:pt x="1642518" y="1943101"/>
                  </a:cubicBezTo>
                  <a:cubicBezTo>
                    <a:pt x="1640107" y="2025412"/>
                    <a:pt x="1638499" y="2107725"/>
                    <a:pt x="1641715" y="2189761"/>
                  </a:cubicBezTo>
                  <a:cubicBezTo>
                    <a:pt x="1644125" y="2253964"/>
                    <a:pt x="1644928" y="2318717"/>
                    <a:pt x="1669305" y="2379903"/>
                  </a:cubicBezTo>
                  <a:cubicBezTo>
                    <a:pt x="1669242" y="2381100"/>
                    <a:pt x="1669180" y="2382297"/>
                    <a:pt x="1669117" y="2383495"/>
                  </a:cubicBezTo>
                  <a:cubicBezTo>
                    <a:pt x="1673135" y="2372016"/>
                    <a:pt x="1720350" y="2420240"/>
                    <a:pt x="1722169" y="2376292"/>
                  </a:cubicBezTo>
                  <a:cubicBezTo>
                    <a:pt x="1711719" y="2312911"/>
                    <a:pt x="1681361" y="2183726"/>
                    <a:pt x="1680021" y="2119798"/>
                  </a:cubicBezTo>
                  <a:cubicBezTo>
                    <a:pt x="1677610" y="1983983"/>
                    <a:pt x="1684308" y="1848168"/>
                    <a:pt x="1684306" y="1712628"/>
                  </a:cubicBezTo>
                  <a:cubicBezTo>
                    <a:pt x="1684306" y="1558981"/>
                    <a:pt x="1673055" y="1406703"/>
                    <a:pt x="1631534" y="1258270"/>
                  </a:cubicBezTo>
                  <a:cubicBezTo>
                    <a:pt x="1609835" y="1180348"/>
                    <a:pt x="1581442" y="1105169"/>
                    <a:pt x="1545546" y="1033010"/>
                  </a:cubicBezTo>
                  <a:cubicBezTo>
                    <a:pt x="1520632" y="975301"/>
                    <a:pt x="1492596" y="935197"/>
                    <a:pt x="1482058" y="912011"/>
                  </a:cubicBezTo>
                  <a:cubicBezTo>
                    <a:pt x="1478307" y="905426"/>
                    <a:pt x="1477504" y="900763"/>
                    <a:pt x="1482326" y="893903"/>
                  </a:cubicBezTo>
                  <a:cubicBezTo>
                    <a:pt x="1491434" y="881558"/>
                    <a:pt x="1495452" y="867289"/>
                    <a:pt x="1498131" y="852199"/>
                  </a:cubicBezTo>
                  <a:cubicBezTo>
                    <a:pt x="1504024" y="820097"/>
                    <a:pt x="1498131" y="788819"/>
                    <a:pt x="1490363" y="758088"/>
                  </a:cubicBezTo>
                  <a:cubicBezTo>
                    <a:pt x="1471344" y="684284"/>
                    <a:pt x="1433840" y="619531"/>
                    <a:pt x="1392854" y="556701"/>
                  </a:cubicBezTo>
                  <a:cubicBezTo>
                    <a:pt x="1321331" y="446953"/>
                    <a:pt x="1229715" y="356135"/>
                    <a:pt x="1132209" y="271353"/>
                  </a:cubicBezTo>
                  <a:cubicBezTo>
                    <a:pt x="1027199" y="179713"/>
                    <a:pt x="917637" y="94109"/>
                    <a:pt x="813699" y="1097"/>
                  </a:cubicBezTo>
                  <a:cubicBezTo>
                    <a:pt x="812897" y="275"/>
                    <a:pt x="811557" y="275"/>
                    <a:pt x="810218" y="0"/>
                  </a:cubicBezTo>
                  <a:cubicBezTo>
                    <a:pt x="810218" y="1920"/>
                    <a:pt x="810218" y="3292"/>
                    <a:pt x="810486" y="4391"/>
                  </a:cubicBezTo>
                  <a:cubicBezTo>
                    <a:pt x="830845" y="120998"/>
                    <a:pt x="868080" y="232118"/>
                    <a:pt x="914155" y="340496"/>
                  </a:cubicBezTo>
                  <a:cubicBezTo>
                    <a:pt x="991303" y="521307"/>
                    <a:pt x="1092561" y="685930"/>
                    <a:pt x="1228378" y="826682"/>
                  </a:cubicBezTo>
                  <a:cubicBezTo>
                    <a:pt x="1262397" y="861803"/>
                    <a:pt x="1298293" y="894726"/>
                    <a:pt x="1341690" y="917499"/>
                  </a:cubicBezTo>
                  <a:cubicBezTo>
                    <a:pt x="1363924" y="929022"/>
                    <a:pt x="1387228" y="936431"/>
                    <a:pt x="1412410" y="934785"/>
                  </a:cubicBezTo>
                  <a:cubicBezTo>
                    <a:pt x="1427143" y="933960"/>
                    <a:pt x="1427411" y="933688"/>
                    <a:pt x="1420713" y="920793"/>
                  </a:cubicBezTo>
                  <a:cubicBezTo>
                    <a:pt x="1399015" y="879911"/>
                    <a:pt x="1375709" y="839852"/>
                    <a:pt x="1351601" y="800342"/>
                  </a:cubicBezTo>
                  <a:cubicBezTo>
                    <a:pt x="1273648" y="672759"/>
                    <a:pt x="1185784" y="552310"/>
                    <a:pt x="1099795" y="430764"/>
                  </a:cubicBezTo>
                  <a:cubicBezTo>
                    <a:pt x="1097116" y="426923"/>
                    <a:pt x="1093098" y="423630"/>
                    <a:pt x="1092829" y="418142"/>
                  </a:cubicBezTo>
                  <a:cubicBezTo>
                    <a:pt x="1098455" y="417594"/>
                    <a:pt x="1099527" y="421710"/>
                    <a:pt x="1101403" y="424179"/>
                  </a:cubicBezTo>
                  <a:cubicBezTo>
                    <a:pt x="1170247" y="513625"/>
                    <a:pt x="1239895" y="602520"/>
                    <a:pt x="1305794" y="694435"/>
                  </a:cubicBezTo>
                  <a:cubicBezTo>
                    <a:pt x="1347316" y="752328"/>
                    <a:pt x="1387228" y="811318"/>
                    <a:pt x="1424463" y="872227"/>
                  </a:cubicBezTo>
                  <a:cubicBezTo>
                    <a:pt x="1451519" y="916677"/>
                    <a:pt x="1476165" y="962497"/>
                    <a:pt x="1500810" y="1008316"/>
                  </a:cubicBezTo>
                  <a:cubicBezTo>
                    <a:pt x="1531839" y="1081300"/>
                    <a:pt x="1586397" y="1184417"/>
                    <a:pt x="1610640" y="1310125"/>
                  </a:cubicBezTo>
                  <a:cubicBezTo>
                    <a:pt x="1644660" y="1459110"/>
                    <a:pt x="1650018" y="1610562"/>
                    <a:pt x="1646268" y="1762565"/>
                  </a:cubicBezTo>
                  <a:cubicBezTo>
                    <a:pt x="1646268" y="1763937"/>
                    <a:pt x="1647071" y="1766407"/>
                    <a:pt x="1643589" y="1766407"/>
                  </a:cubicBezTo>
                  <a:lnTo>
                    <a:pt x="1637160" y="1747474"/>
                  </a:lnTo>
                  <a:cubicBezTo>
                    <a:pt x="1602603" y="1647053"/>
                    <a:pt x="1563456" y="1568132"/>
                    <a:pt x="1480720" y="1478590"/>
                  </a:cubicBezTo>
                  <a:cubicBezTo>
                    <a:pt x="1397982" y="1389046"/>
                    <a:pt x="1230435" y="1278034"/>
                    <a:pt x="1140741" y="1210217"/>
                  </a:cubicBezTo>
                  <a:cubicBezTo>
                    <a:pt x="1051045" y="1142403"/>
                    <a:pt x="1014290" y="1129857"/>
                    <a:pt x="942550" y="1071697"/>
                  </a:cubicBezTo>
                  <a:cubicBezTo>
                    <a:pt x="870809" y="1013535"/>
                    <a:pt x="780483" y="939723"/>
                    <a:pt x="710299" y="861253"/>
                  </a:cubicBezTo>
                  <a:cubicBezTo>
                    <a:pt x="706280" y="856863"/>
                    <a:pt x="700922" y="853846"/>
                    <a:pt x="706012" y="845339"/>
                  </a:cubicBezTo>
                  <a:cubicBezTo>
                    <a:pt x="720210" y="821469"/>
                    <a:pt x="723692" y="795129"/>
                    <a:pt x="722086" y="767417"/>
                  </a:cubicBezTo>
                  <a:cubicBezTo>
                    <a:pt x="719139" y="716659"/>
                    <a:pt x="700119" y="670839"/>
                    <a:pt x="679759" y="625567"/>
                  </a:cubicBezTo>
                  <a:cubicBezTo>
                    <a:pt x="632613" y="520209"/>
                    <a:pt x="567787" y="426373"/>
                    <a:pt x="497603" y="336106"/>
                  </a:cubicBezTo>
                  <a:cubicBezTo>
                    <a:pt x="459296" y="286170"/>
                    <a:pt x="422864" y="234862"/>
                    <a:pt x="396076" y="177244"/>
                  </a:cubicBezTo>
                  <a:cubicBezTo>
                    <a:pt x="380539" y="143770"/>
                    <a:pt x="368752" y="109200"/>
                    <a:pt x="359644" y="72707"/>
                  </a:cubicBezTo>
                  <a:cubicBezTo>
                    <a:pt x="357769" y="74354"/>
                    <a:pt x="356698" y="75177"/>
                    <a:pt x="355893" y="76001"/>
                  </a:cubicBezTo>
                  <a:cubicBezTo>
                    <a:pt x="352411" y="81214"/>
                    <a:pt x="348930" y="86702"/>
                    <a:pt x="345714" y="92187"/>
                  </a:cubicBezTo>
                  <a:cubicBezTo>
                    <a:pt x="319195" y="137460"/>
                    <a:pt x="302318" y="186298"/>
                    <a:pt x="293210" y="237881"/>
                  </a:cubicBezTo>
                  <a:cubicBezTo>
                    <a:pt x="278477" y="321014"/>
                    <a:pt x="285709" y="403600"/>
                    <a:pt x="300978" y="485638"/>
                  </a:cubicBezTo>
                  <a:cubicBezTo>
                    <a:pt x="322945" y="602795"/>
                    <a:pt x="368485" y="708427"/>
                    <a:pt x="445633" y="798970"/>
                  </a:cubicBezTo>
                  <a:cubicBezTo>
                    <a:pt x="477244" y="836010"/>
                    <a:pt x="512603" y="868661"/>
                    <a:pt x="557339" y="888690"/>
                  </a:cubicBezTo>
                  <a:cubicBezTo>
                    <a:pt x="586806" y="901860"/>
                    <a:pt x="617075" y="906251"/>
                    <a:pt x="648686" y="895823"/>
                  </a:cubicBezTo>
                  <a:cubicBezTo>
                    <a:pt x="658597" y="892531"/>
                    <a:pt x="659134" y="889513"/>
                    <a:pt x="652705" y="881283"/>
                  </a:cubicBezTo>
                  <a:cubicBezTo>
                    <a:pt x="568590" y="772357"/>
                    <a:pt x="502156" y="652731"/>
                    <a:pt x="449383" y="525148"/>
                  </a:cubicBezTo>
                  <a:cubicBezTo>
                    <a:pt x="433043" y="485913"/>
                    <a:pt x="416703" y="446403"/>
                    <a:pt x="404113" y="405521"/>
                  </a:cubicBezTo>
                  <a:cubicBezTo>
                    <a:pt x="413219" y="424727"/>
                    <a:pt x="421524" y="444207"/>
                    <a:pt x="430098" y="463414"/>
                  </a:cubicBezTo>
                  <a:cubicBezTo>
                    <a:pt x="498942" y="620354"/>
                    <a:pt x="585466" y="765223"/>
                    <a:pt x="699315" y="892806"/>
                  </a:cubicBezTo>
                  <a:cubicBezTo>
                    <a:pt x="789859" y="994324"/>
                    <a:pt x="944425" y="1107182"/>
                    <a:pt x="1003893" y="1157849"/>
                  </a:cubicBezTo>
                  <a:cubicBezTo>
                    <a:pt x="1063363" y="1208516"/>
                    <a:pt x="1052380" y="1190636"/>
                    <a:pt x="1056131" y="1196809"/>
                  </a:cubicBezTo>
                  <a:lnTo>
                    <a:pt x="1026396" y="1194890"/>
                  </a:lnTo>
                  <a:cubicBezTo>
                    <a:pt x="965588" y="1191871"/>
                    <a:pt x="906386" y="1202297"/>
                    <a:pt x="847988" y="1218760"/>
                  </a:cubicBezTo>
                  <a:cubicBezTo>
                    <a:pt x="737889" y="1250038"/>
                    <a:pt x="632344" y="1294212"/>
                    <a:pt x="525462" y="1334545"/>
                  </a:cubicBezTo>
                  <a:cubicBezTo>
                    <a:pt x="516622" y="1337837"/>
                    <a:pt x="511532" y="1338934"/>
                    <a:pt x="506711" y="1327960"/>
                  </a:cubicBezTo>
                  <a:cubicBezTo>
                    <a:pt x="468939" y="1241807"/>
                    <a:pt x="387055" y="1245709"/>
                    <a:pt x="302050" y="1262933"/>
                  </a:cubicBezTo>
                  <a:cubicBezTo>
                    <a:pt x="225689" y="1278407"/>
                    <a:pt x="119549" y="1258220"/>
                    <a:pt x="0" y="1208733"/>
                  </a:cubicBezTo>
                  <a:cubicBezTo>
                    <a:pt x="15444" y="1240221"/>
                    <a:pt x="32896" y="1270717"/>
                    <a:pt x="51484" y="1299625"/>
                  </a:cubicBezTo>
                  <a:close/>
                </a:path>
              </a:pathLst>
            </a:custGeom>
            <a:solidFill>
              <a:schemeClr val="bg1">
                <a:alpha val="70000"/>
              </a:schemeClr>
            </a:solidFill>
            <a:ln w="6727" cap="flat">
              <a:noFill/>
              <a:prstDash val="solid"/>
              <a:miter/>
            </a:ln>
          </p:spPr>
          <p:txBody>
            <a:bodyPr wrap="square" rtlCol="0" anchor="ctr">
              <a:noAutofit/>
            </a:bodyPr>
            <a:lstStyle/>
            <a:p>
              <a:endParaRPr lang="en-US" dirty="0"/>
            </a:p>
          </p:txBody>
        </p:sp>
        <p:sp>
          <p:nvSpPr>
            <p:cNvPr id="7" name="Oval 6">
              <a:extLst>
                <a:ext uri="{FF2B5EF4-FFF2-40B4-BE49-F238E27FC236}">
                  <a16:creationId xmlns="" xmlns:a16="http://schemas.microsoft.com/office/drawing/2014/main" id="{B11CEBA1-0EDA-4340-A4AD-56B021D0A009}"/>
                </a:ext>
              </a:extLst>
            </p:cNvPr>
            <p:cNvSpPr/>
            <p:nvPr userDrawn="1"/>
          </p:nvSpPr>
          <p:spPr>
            <a:xfrm>
              <a:off x="553627" y="3377149"/>
              <a:ext cx="455455" cy="455455"/>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 xmlns:a16="http://schemas.microsoft.com/office/drawing/2014/main" id="{BCF2F2F2-DE5A-4BD1-85CE-DD9ECFCBD255}"/>
                </a:ext>
              </a:extLst>
            </p:cNvPr>
            <p:cNvSpPr/>
            <p:nvPr userDrawn="1"/>
          </p:nvSpPr>
          <p:spPr>
            <a:xfrm>
              <a:off x="2433278" y="3595190"/>
              <a:ext cx="464131" cy="464131"/>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 xmlns:a16="http://schemas.microsoft.com/office/drawing/2014/main" id="{CC92DCE5-2166-4668-B521-0638D75A07ED}"/>
                </a:ext>
              </a:extLst>
            </p:cNvPr>
            <p:cNvSpPr/>
            <p:nvPr userDrawn="1"/>
          </p:nvSpPr>
          <p:spPr>
            <a:xfrm>
              <a:off x="2314576" y="5741793"/>
              <a:ext cx="715838" cy="715838"/>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 xmlns:a16="http://schemas.microsoft.com/office/drawing/2014/main" id="{09050765-659D-4573-A04D-668C8D965743}"/>
                </a:ext>
              </a:extLst>
            </p:cNvPr>
            <p:cNvSpPr/>
            <p:nvPr userDrawn="1"/>
          </p:nvSpPr>
          <p:spPr>
            <a:xfrm>
              <a:off x="2771987" y="3611116"/>
              <a:ext cx="826317" cy="826317"/>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 xmlns:a16="http://schemas.microsoft.com/office/drawing/2014/main" id="{027A1F9B-E51F-46C1-928E-641E8940A002}"/>
                </a:ext>
              </a:extLst>
            </p:cNvPr>
            <p:cNvSpPr/>
            <p:nvPr userDrawn="1"/>
          </p:nvSpPr>
          <p:spPr>
            <a:xfrm>
              <a:off x="1352551" y="4688929"/>
              <a:ext cx="225712" cy="22571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 xmlns:a16="http://schemas.microsoft.com/office/drawing/2014/main" id="{12E7F8D1-0943-4483-BBC8-C0EA02399BA2}"/>
                </a:ext>
              </a:extLst>
            </p:cNvPr>
            <p:cNvSpPr/>
            <p:nvPr userDrawn="1"/>
          </p:nvSpPr>
          <p:spPr>
            <a:xfrm>
              <a:off x="820518" y="824946"/>
              <a:ext cx="464131" cy="464131"/>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a:extLst>
                <a:ext uri="{FF2B5EF4-FFF2-40B4-BE49-F238E27FC236}">
                  <a16:creationId xmlns="" xmlns:a16="http://schemas.microsoft.com/office/drawing/2014/main" id="{53C29172-A0D3-46ED-9F09-2AB2F89E9419}"/>
                </a:ext>
              </a:extLst>
            </p:cNvPr>
            <p:cNvSpPr/>
            <p:nvPr userDrawn="1"/>
          </p:nvSpPr>
          <p:spPr>
            <a:xfrm>
              <a:off x="245875" y="388836"/>
              <a:ext cx="826317" cy="826317"/>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 xmlns:a16="http://schemas.microsoft.com/office/drawing/2014/main" id="{B5889500-846F-42F1-99B4-64FC8796EC66}"/>
                </a:ext>
              </a:extLst>
            </p:cNvPr>
            <p:cNvSpPr/>
            <p:nvPr userDrawn="1"/>
          </p:nvSpPr>
          <p:spPr>
            <a:xfrm>
              <a:off x="29855" y="5050411"/>
              <a:ext cx="225712" cy="22571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 xmlns:a16="http://schemas.microsoft.com/office/drawing/2014/main" id="{2BD4DB23-347B-441F-B307-6A5452DFA1EB}"/>
                </a:ext>
              </a:extLst>
            </p:cNvPr>
            <p:cNvSpPr/>
            <p:nvPr userDrawn="1"/>
          </p:nvSpPr>
          <p:spPr>
            <a:xfrm>
              <a:off x="692606" y="3716895"/>
              <a:ext cx="255823" cy="255823"/>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 xmlns:a16="http://schemas.microsoft.com/office/drawing/2014/main" id="{4AA81D6F-6D57-49A7-ACE9-4CB76CAB4B5B}"/>
                </a:ext>
              </a:extLst>
            </p:cNvPr>
            <p:cNvSpPr/>
            <p:nvPr userDrawn="1"/>
          </p:nvSpPr>
          <p:spPr>
            <a:xfrm>
              <a:off x="3312555" y="1679029"/>
              <a:ext cx="225712" cy="22571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 xmlns:a16="http://schemas.microsoft.com/office/drawing/2014/main" id="{9FDB441B-A93D-469C-8F26-6C38E82A4BEC}"/>
                </a:ext>
              </a:extLst>
            </p:cNvPr>
            <p:cNvSpPr/>
            <p:nvPr userDrawn="1"/>
          </p:nvSpPr>
          <p:spPr>
            <a:xfrm>
              <a:off x="2959433" y="163124"/>
              <a:ext cx="122626" cy="1226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004855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248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34650400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34237812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ver slide layout">
    <p:bg>
      <p:bgPr>
        <a:solidFill>
          <a:schemeClr val="bg1">
            <a:alpha val="7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97412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242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0CF64DF-8B38-4594-9037-0612AF43C1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E91FB1E1-1FDB-4C9A-824A-3028784228B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E395D942-B2A5-4C5A-AED6-9DA3D2BBD2C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F274AB19-270C-4E73-A117-74DD4127C99D}"/>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 xmlns:a16="http://schemas.microsoft.com/office/drawing/2014/main" id="{DE3F2032-D390-4134-99ED-FB000078A0F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FC78B5F5-B393-4A76-80C3-4EE1D01A4EFC}"/>
              </a:ext>
            </a:extLst>
          </p:cNvPr>
          <p:cNvSpPr>
            <a:spLocks noGrp="1"/>
          </p:cNvSpPr>
          <p:nvPr>
            <p:ph type="sldNum" sz="quarter" idx="12"/>
          </p:nvPr>
        </p:nvSpPr>
        <p:spPr/>
        <p:txBody>
          <a:bodyPr/>
          <a:lstStyle/>
          <a:p>
            <a:fld id="{F5A93664-4001-489D-A54D-DF90463AD0CA}" type="slidenum">
              <a:rPr lang="en-US" smtClean="0"/>
              <a:t>‹#›</a:t>
            </a:fld>
            <a:endParaRPr lang="en-US"/>
          </a:p>
        </p:txBody>
      </p:sp>
    </p:spTree>
    <p:extLst>
      <p:ext uri="{BB962C8B-B14F-4D97-AF65-F5344CB8AC3E}">
        <p14:creationId xmlns:p14="http://schemas.microsoft.com/office/powerpoint/2010/main" val="2304430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2362EA5-CEE7-4085-B432-C36E0977BA6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DCB37494-D375-4413-A277-20A2E7E8E3F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813906EC-F262-4083-8717-15A63C4B37D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082B675C-C91A-4A33-BD2B-D299288F5A3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E9E0FCB9-95E5-4B65-81DE-8E2D1967CE6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948F895E-8BA5-4CA6-A0D7-A2555A24D633}"/>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 xmlns:a16="http://schemas.microsoft.com/office/drawing/2014/main" id="{CDAB981B-F45A-4990-B6BA-C97C82AC71F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EE7C8B1B-7084-4E67-96FD-4897241D629B}"/>
              </a:ext>
            </a:extLst>
          </p:cNvPr>
          <p:cNvSpPr>
            <a:spLocks noGrp="1"/>
          </p:cNvSpPr>
          <p:nvPr>
            <p:ph type="sldNum" sz="quarter" idx="12"/>
          </p:nvPr>
        </p:nvSpPr>
        <p:spPr/>
        <p:txBody>
          <a:bodyPr/>
          <a:lstStyle/>
          <a:p>
            <a:fld id="{F5A93664-4001-489D-A54D-DF90463AD0CA}" type="slidenum">
              <a:rPr lang="en-US" smtClean="0"/>
              <a:t>‹#›</a:t>
            </a:fld>
            <a:endParaRPr lang="en-US"/>
          </a:p>
        </p:txBody>
      </p:sp>
    </p:spTree>
    <p:extLst>
      <p:ext uri="{BB962C8B-B14F-4D97-AF65-F5344CB8AC3E}">
        <p14:creationId xmlns:p14="http://schemas.microsoft.com/office/powerpoint/2010/main" val="2808677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AD5A031-15A5-46F2-BBA1-22DA5419B38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B5C2721C-6841-4F09-A5DF-7D83C7EEA48C}"/>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 xmlns:a16="http://schemas.microsoft.com/office/drawing/2014/main" id="{33D8FC3C-AD13-4C44-8434-5DF57F574E6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E3633946-7DA6-492B-9044-E955BCBF967F}"/>
              </a:ext>
            </a:extLst>
          </p:cNvPr>
          <p:cNvSpPr>
            <a:spLocks noGrp="1"/>
          </p:cNvSpPr>
          <p:nvPr>
            <p:ph type="sldNum" sz="quarter" idx="12"/>
          </p:nvPr>
        </p:nvSpPr>
        <p:spPr/>
        <p:txBody>
          <a:bodyPr/>
          <a:lstStyle/>
          <a:p>
            <a:fld id="{F5A93664-4001-489D-A54D-DF90463AD0CA}" type="slidenum">
              <a:rPr lang="en-US" smtClean="0"/>
              <a:t>‹#›</a:t>
            </a:fld>
            <a:endParaRPr lang="en-US"/>
          </a:p>
        </p:txBody>
      </p:sp>
    </p:spTree>
    <p:extLst>
      <p:ext uri="{BB962C8B-B14F-4D97-AF65-F5344CB8AC3E}">
        <p14:creationId xmlns:p14="http://schemas.microsoft.com/office/powerpoint/2010/main" val="4107136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4E08FEB7-35B7-405F-AE60-39C725FF6C9E}"/>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 xmlns:a16="http://schemas.microsoft.com/office/drawing/2014/main" id="{68D40E0B-35B5-4BF4-88F8-81D788B4ADF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289B147A-BE39-40A3-9442-157CA3C62D83}"/>
              </a:ext>
            </a:extLst>
          </p:cNvPr>
          <p:cNvSpPr>
            <a:spLocks noGrp="1"/>
          </p:cNvSpPr>
          <p:nvPr>
            <p:ph type="sldNum" sz="quarter" idx="12"/>
          </p:nvPr>
        </p:nvSpPr>
        <p:spPr/>
        <p:txBody>
          <a:bodyPr/>
          <a:lstStyle/>
          <a:p>
            <a:fld id="{F5A93664-4001-489D-A54D-DF90463AD0CA}" type="slidenum">
              <a:rPr lang="en-US" smtClean="0"/>
              <a:t>‹#›</a:t>
            </a:fld>
            <a:endParaRPr lang="en-US"/>
          </a:p>
        </p:txBody>
      </p:sp>
    </p:spTree>
    <p:extLst>
      <p:ext uri="{BB962C8B-B14F-4D97-AF65-F5344CB8AC3E}">
        <p14:creationId xmlns:p14="http://schemas.microsoft.com/office/powerpoint/2010/main" val="296151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03A904C-4365-446F-B2BD-5D2B71F5EF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9875C197-DF3F-4673-B49D-8DF1826324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61063E2A-8FF5-444A-9D05-1D60D4BF6C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3439C7AC-4341-4BB7-BB8E-638FE995E25B}"/>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 xmlns:a16="http://schemas.microsoft.com/office/drawing/2014/main" id="{29286C58-72A4-4888-882F-FC348544F9F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53F58879-E90E-4B93-AAA1-E9FC71AE7C9A}"/>
              </a:ext>
            </a:extLst>
          </p:cNvPr>
          <p:cNvSpPr>
            <a:spLocks noGrp="1"/>
          </p:cNvSpPr>
          <p:nvPr>
            <p:ph type="sldNum" sz="quarter" idx="12"/>
          </p:nvPr>
        </p:nvSpPr>
        <p:spPr/>
        <p:txBody>
          <a:bodyPr/>
          <a:lstStyle/>
          <a:p>
            <a:fld id="{F5A93664-4001-489D-A54D-DF90463AD0CA}" type="slidenum">
              <a:rPr lang="en-US" smtClean="0"/>
              <a:t>‹#›</a:t>
            </a:fld>
            <a:endParaRPr lang="en-US"/>
          </a:p>
        </p:txBody>
      </p:sp>
    </p:spTree>
    <p:extLst>
      <p:ext uri="{BB962C8B-B14F-4D97-AF65-F5344CB8AC3E}">
        <p14:creationId xmlns:p14="http://schemas.microsoft.com/office/powerpoint/2010/main" val="3413920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B6AD0E-472B-4981-B0C3-72B4560D57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293E6720-8CE8-41ED-96E2-012BEB9453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AA8C7B80-D94F-47AE-B146-960A3D0AC4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4B656984-A57E-4BDF-AF56-65705C51E723}"/>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 xmlns:a16="http://schemas.microsoft.com/office/drawing/2014/main" id="{76C710DE-BED5-4E20-81CA-22EB4820AF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37A8F587-D39F-43F8-83E4-5BC43305D215}"/>
              </a:ext>
            </a:extLst>
          </p:cNvPr>
          <p:cNvSpPr>
            <a:spLocks noGrp="1"/>
          </p:cNvSpPr>
          <p:nvPr>
            <p:ph type="sldNum" sz="quarter" idx="12"/>
          </p:nvPr>
        </p:nvSpPr>
        <p:spPr/>
        <p:txBody>
          <a:bodyPr/>
          <a:lstStyle/>
          <a:p>
            <a:fld id="{F5A93664-4001-489D-A54D-DF90463AD0CA}" type="slidenum">
              <a:rPr lang="en-US" smtClean="0"/>
              <a:t>‹#›</a:t>
            </a:fld>
            <a:endParaRPr lang="en-US"/>
          </a:p>
        </p:txBody>
      </p:sp>
    </p:spTree>
    <p:extLst>
      <p:ext uri="{BB962C8B-B14F-4D97-AF65-F5344CB8AC3E}">
        <p14:creationId xmlns:p14="http://schemas.microsoft.com/office/powerpoint/2010/main" val="6976343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B5C216DC-F16F-4CA2-A9A1-33D3758C25C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D772A0AF-3CED-4D24-A4F6-B1E4226C72D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A545BE17-F19F-40B8-925B-EEF16EA926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 xmlns:a16="http://schemas.microsoft.com/office/drawing/2014/main" id="{E33A69FB-4151-4170-AFB7-4224002088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A6AC4D08-BF39-4F7B-A362-BE91AAB47E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A93664-4001-489D-A54D-DF90463AD0CA}" type="slidenum">
              <a:rPr lang="en-US" smtClean="0"/>
              <a:t>‹#›</a:t>
            </a:fld>
            <a:endParaRPr lang="en-US"/>
          </a:p>
        </p:txBody>
      </p:sp>
    </p:spTree>
    <p:extLst>
      <p:ext uri="{BB962C8B-B14F-4D97-AF65-F5344CB8AC3E}">
        <p14:creationId xmlns:p14="http://schemas.microsoft.com/office/powerpoint/2010/main" val="31351370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87"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581138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90566"/>
      </p:ext>
    </p:extLst>
  </p:cSld>
  <p:clrMap bg1="lt1" tx1="dk1" bg2="lt2" tx2="dk2" accent1="accent1" accent2="accent2" accent3="accent3" accent4="accent4" accent5="accent5" accent6="accent6" hlink="hlink" folHlink="folHlink"/>
  <p:sldLayoutIdLst>
    <p:sldLayoutId id="2147483685" r:id="rId1"/>
    <p:sldLayoutId id="214748368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D0995E03-9D7E-4F31-A540-AAC4D746EA8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94792" y="103986"/>
            <a:ext cx="5002416" cy="1053506"/>
          </a:xfrm>
          <a:prstGeom prst="rect">
            <a:avLst/>
          </a:prstGeom>
        </p:spPr>
      </p:pic>
      <p:sp>
        <p:nvSpPr>
          <p:cNvPr id="6" name="TextBox 5">
            <a:extLst>
              <a:ext uri="{FF2B5EF4-FFF2-40B4-BE49-F238E27FC236}">
                <a16:creationId xmlns="" xmlns:a16="http://schemas.microsoft.com/office/drawing/2014/main" id="{11A78003-1860-44BB-9E93-E5FA3F5EC345}"/>
              </a:ext>
            </a:extLst>
          </p:cNvPr>
          <p:cNvSpPr txBox="1"/>
          <p:nvPr/>
        </p:nvSpPr>
        <p:spPr>
          <a:xfrm>
            <a:off x="908795" y="2506330"/>
            <a:ext cx="10374410" cy="1508105"/>
          </a:xfrm>
          <a:prstGeom prst="rect">
            <a:avLst/>
          </a:prstGeom>
          <a:noFill/>
        </p:spPr>
        <p:txBody>
          <a:bodyPr wrap="square">
            <a:spAutoFit/>
          </a:bodyPr>
          <a:lstStyle/>
          <a:p>
            <a:pPr algn="ctr"/>
            <a:r>
              <a:rPr lang="en-US" sz="4800" b="1" dirty="0">
                <a:solidFill>
                  <a:srgbClr val="0070C0"/>
                </a:solidFill>
                <a:ea typeface="+mj-ea"/>
                <a:cs typeface="Arial" panose="020B0604020202020204" pitchFamily="34" charset="0"/>
              </a:rPr>
              <a:t>TẬP HUẤN </a:t>
            </a:r>
          </a:p>
          <a:p>
            <a:pPr algn="ctr"/>
            <a:r>
              <a:rPr lang="en-US" sz="4400" b="1" dirty="0">
                <a:solidFill>
                  <a:srgbClr val="0070C0"/>
                </a:solidFill>
                <a:ea typeface="+mj-ea"/>
                <a:cs typeface="Arial" panose="020B0604020202020204" pitchFamily="34" charset="0"/>
              </a:rPr>
              <a:t>CÔNG TÁC TUYỂN SINH 2022</a:t>
            </a:r>
          </a:p>
        </p:txBody>
      </p:sp>
      <p:sp>
        <p:nvSpPr>
          <p:cNvPr id="7" name="Subtitle 2">
            <a:extLst>
              <a:ext uri="{FF2B5EF4-FFF2-40B4-BE49-F238E27FC236}">
                <a16:creationId xmlns="" xmlns:a16="http://schemas.microsoft.com/office/drawing/2014/main" id="{9E948637-2BCD-4CE8-87D6-CF2AFA8E5B2C}"/>
              </a:ext>
            </a:extLst>
          </p:cNvPr>
          <p:cNvSpPr txBox="1">
            <a:spLocks/>
          </p:cNvSpPr>
          <p:nvPr/>
        </p:nvSpPr>
        <p:spPr bwMode="auto">
          <a:xfrm>
            <a:off x="4166496" y="5921424"/>
            <a:ext cx="414861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Font typeface="Arial" panose="020B0604020202020204" pitchFamily="34" charset="0"/>
              <a:buNone/>
            </a:pPr>
            <a:r>
              <a:rPr lang="en-US" altLang="en-US" sz="1800" i="1"/>
              <a:t>Ngày </a:t>
            </a:r>
            <a:r>
              <a:rPr lang="en-US" altLang="en-US" sz="1800" i="1" smtClean="0"/>
              <a:t>10 tháng </a:t>
            </a:r>
            <a:r>
              <a:rPr lang="en-US" altLang="en-US" sz="1800" i="1" dirty="0"/>
              <a:t>7 năm 2022</a:t>
            </a:r>
          </a:p>
        </p:txBody>
      </p:sp>
      <p:sp>
        <p:nvSpPr>
          <p:cNvPr id="9" name="Title 1">
            <a:extLst>
              <a:ext uri="{FF2B5EF4-FFF2-40B4-BE49-F238E27FC236}">
                <a16:creationId xmlns="" xmlns:a16="http://schemas.microsoft.com/office/drawing/2014/main" id="{DBA12F24-A472-4CCF-B36B-20153FA8EFDC}"/>
              </a:ext>
            </a:extLst>
          </p:cNvPr>
          <p:cNvSpPr txBox="1">
            <a:spLocks/>
          </p:cNvSpPr>
          <p:nvPr/>
        </p:nvSpPr>
        <p:spPr>
          <a:xfrm>
            <a:off x="1769807" y="1738667"/>
            <a:ext cx="9144000" cy="116645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5400" b="1" dirty="0">
              <a:solidFill>
                <a:schemeClr val="accent2"/>
              </a:solidFill>
            </a:endParaRPr>
          </a:p>
        </p:txBody>
      </p:sp>
    </p:spTree>
    <p:extLst>
      <p:ext uri="{BB962C8B-B14F-4D97-AF65-F5344CB8AC3E}">
        <p14:creationId xmlns:p14="http://schemas.microsoft.com/office/powerpoint/2010/main" val="39462096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r>
              <a:rPr lang="en-US" sz="2400" b="1" dirty="0">
                <a:solidFill>
                  <a:srgbClr val="FF0000"/>
                </a:solidFill>
                <a:latin typeface="Times New Roman" panose="02020603050405020304" pitchFamily="18" charset="0"/>
                <a:cs typeface="Times New Roman" panose="02020603050405020304" pitchFamily="18" charset="0"/>
              </a:rPr>
              <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10</a:t>
            </a:fld>
            <a:endParaRPr lang="en-US" dirty="0"/>
          </a:p>
        </p:txBody>
      </p:sp>
      <p:sp>
        <p:nvSpPr>
          <p:cNvPr id="5" name="Content Placeholder 5">
            <a:extLst>
              <a:ext uri="{FF2B5EF4-FFF2-40B4-BE49-F238E27FC236}">
                <a16:creationId xmlns="" xmlns:a16="http://schemas.microsoft.com/office/drawing/2014/main" id="{BB1CC4C0-2AD0-4B08-90CF-08F2EF2AE73D}"/>
              </a:ext>
            </a:extLst>
          </p:cNvPr>
          <p:cNvSpPr>
            <a:spLocks noGrp="1"/>
          </p:cNvSpPr>
          <p:nvPr>
            <p:ph idx="1"/>
          </p:nvPr>
        </p:nvSpPr>
        <p:spPr>
          <a:xfrm>
            <a:off x="838200" y="1043718"/>
            <a:ext cx="10515600" cy="5220243"/>
          </a:xfrm>
        </p:spPr>
        <p:txBody>
          <a:bodyPr>
            <a:normAutofit fontScale="25000" lnSpcReduction="20000"/>
          </a:bodyPr>
          <a:lstStyle/>
          <a:p>
            <a:pPr indent="0" algn="just">
              <a:lnSpc>
                <a:spcPts val="2700"/>
              </a:lnSpc>
              <a:spcBef>
                <a:spcPts val="600"/>
              </a:spcBef>
              <a:spcAft>
                <a:spcPts val="600"/>
              </a:spcAft>
              <a:buNone/>
            </a:pP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hi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thí</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chưa</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nhận</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lượng</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thứ</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tự</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nguyện</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vọng</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hoặc</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chưa</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nộp</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lệ</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phí</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xét</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thì</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Hệ</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thống</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chưa</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chấp</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nhận</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việc</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đăng</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ký</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NVXT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thí</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9600" b="1" i="1" spc="-40" dirty="0">
              <a:latin typeface="Calibri" panose="020F0502020204030204" pitchFamily="34" charset="0"/>
              <a:ea typeface="Calibri" panose="020F0502020204030204" pitchFamily="34" charset="0"/>
              <a:cs typeface="Times New Roman" panose="02020603050405020304" pitchFamily="18" charset="0"/>
            </a:endParaRPr>
          </a:p>
          <a:p>
            <a:pPr indent="0" algn="just">
              <a:lnSpc>
                <a:spcPts val="2700"/>
              </a:lnSpc>
              <a:spcBef>
                <a:spcPts val="600"/>
              </a:spcBef>
              <a:spcAft>
                <a:spcPts val="600"/>
              </a:spcAft>
              <a:buNone/>
            </a:pPr>
            <a:r>
              <a:rPr lang="en-US" sz="9600" b="1" i="1" spc="-4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Xác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học</a:t>
            </a:r>
            <a:r>
              <a:rPr lang="en-US" sz="9600" dirty="0">
                <a:solidFill>
                  <a:srgbClr val="000000"/>
                </a:solidFill>
                <a:effectLst/>
                <a:latin typeface="Times New Roman" panose="02020603050405020304" pitchFamily="18" charset="0"/>
                <a:ea typeface="Times New Roman" panose="02020603050405020304" pitchFamily="18" charset="0"/>
              </a:rPr>
              <a:t>: </a:t>
            </a:r>
            <a:endParaRPr lang="en-US" sz="9600" dirty="0">
              <a:effectLst/>
              <a:latin typeface="Times New Roman" panose="02020603050405020304" pitchFamily="18" charset="0"/>
              <a:ea typeface="Times New Roman" panose="02020603050405020304" pitchFamily="18" charset="0"/>
            </a:endParaRPr>
          </a:p>
          <a:p>
            <a:pPr marL="0" indent="0" algn="just">
              <a:lnSpc>
                <a:spcPts val="2700"/>
              </a:lnSpc>
              <a:spcBef>
                <a:spcPts val="600"/>
              </a:spcBef>
              <a:spcAft>
                <a:spcPts val="600"/>
              </a:spcAft>
              <a:buNone/>
            </a:pPr>
            <a:r>
              <a:rPr lang="en-US" sz="9600" dirty="0">
                <a:solidFill>
                  <a:srgbClr val="000000"/>
                </a:solidFill>
                <a:latin typeface="Times New Roman" panose="02020603050405020304" pitchFamily="18" charset="0"/>
                <a:ea typeface="Times New Roman" panose="02020603050405020304" pitchFamily="18" charset="0"/>
              </a:rPr>
              <a:t>   + </a:t>
            </a:r>
            <a:r>
              <a:rPr lang="en-US" sz="9600" dirty="0" err="1">
                <a:solidFill>
                  <a:srgbClr val="000000"/>
                </a:solidFill>
                <a:effectLst/>
                <a:latin typeface="Times New Roman" panose="02020603050405020304" pitchFamily="18" charset="0"/>
                <a:ea typeface="Times New Roman" panose="02020603050405020304" pitchFamily="18" charset="0"/>
              </a:rPr>
              <a:t>Đối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với</a:t>
            </a:r>
            <a:r>
              <a:rPr lang="en-US" sz="9600" dirty="0">
                <a:solidFill>
                  <a:srgbClr val="000000"/>
                </a:solidFill>
                <a:effectLst/>
                <a:latin typeface="Times New Roman" panose="02020603050405020304" pitchFamily="18" charset="0"/>
                <a:ea typeface="Times New Roman" panose="02020603050405020304" pitchFamily="18" charset="0"/>
              </a:rPr>
              <a:t> t</a:t>
            </a:r>
            <a:r>
              <a:rPr lang="vi-VN" sz="9600" spc="-20" dirty="0">
                <a:solidFill>
                  <a:srgbClr val="000000"/>
                </a:solidFill>
                <a:effectLst/>
                <a:latin typeface="Times New Roman" panose="02020603050405020304" pitchFamily="18" charset="0"/>
                <a:ea typeface="Times New Roman" panose="02020603050405020304" pitchFamily="18" charset="0"/>
              </a:rPr>
              <a:t>h</a:t>
            </a:r>
            <a:r>
              <a:rPr lang="en-US" sz="9600" spc="-20" dirty="0">
                <a:solidFill>
                  <a:srgbClr val="000000"/>
                </a:solidFill>
                <a:effectLst/>
                <a:latin typeface="Times New Roman" panose="02020603050405020304" pitchFamily="18" charset="0"/>
                <a:ea typeface="Times New Roman" panose="02020603050405020304" pitchFamily="18" charset="0"/>
              </a:rPr>
              <a:t>í </a:t>
            </a:r>
            <a:r>
              <a:rPr lang="vi-VN" sz="9600" spc="-20" dirty="0">
                <a:solidFill>
                  <a:srgbClr val="000000"/>
                </a:solidFill>
                <a:effectLst/>
                <a:latin typeface="Times New Roman" panose="02020603050405020304" pitchFamily="18" charset="0"/>
                <a:ea typeface="Times New Roman" panose="02020603050405020304" pitchFamily="18" charset="0"/>
              </a:rPr>
              <a:t>sinh</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trúng</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tuyển</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thuộc</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đối</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tượng</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xét</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tuyển</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thẳng</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b="1" dirty="0" err="1">
                <a:solidFill>
                  <a:srgbClr val="000000"/>
                </a:solidFill>
                <a:effectLst/>
                <a:latin typeface="Times New Roman" panose="02020603050405020304" pitchFamily="18" charset="0"/>
                <a:ea typeface="Times New Roman" panose="02020603050405020304" pitchFamily="18" charset="0"/>
              </a:rPr>
              <a:t>từ</a:t>
            </a:r>
            <a:r>
              <a:rPr lang="en-US" sz="9600" b="1" dirty="0">
                <a:solidFill>
                  <a:srgbClr val="000000"/>
                </a:solidFill>
                <a:effectLst/>
                <a:latin typeface="Times New Roman" panose="02020603050405020304" pitchFamily="18" charset="0"/>
                <a:ea typeface="Times New Roman" panose="02020603050405020304" pitchFamily="18" charset="0"/>
              </a:rPr>
              <a:t> </a:t>
            </a:r>
            <a:r>
              <a:rPr lang="en-US" sz="9600" b="1" dirty="0" err="1">
                <a:solidFill>
                  <a:srgbClr val="000000"/>
                </a:solidFill>
                <a:effectLst/>
                <a:latin typeface="Times New Roman" panose="02020603050405020304" pitchFamily="18" charset="0"/>
                <a:ea typeface="Times New Roman" panose="02020603050405020304" pitchFamily="18" charset="0"/>
              </a:rPr>
              <a:t>ngày</a:t>
            </a:r>
            <a:r>
              <a:rPr lang="en-US" sz="9600" b="1" dirty="0">
                <a:solidFill>
                  <a:srgbClr val="000000"/>
                </a:solidFill>
                <a:effectLst/>
                <a:latin typeface="Times New Roman" panose="02020603050405020304" pitchFamily="18" charset="0"/>
                <a:ea typeface="Times New Roman" panose="02020603050405020304" pitchFamily="18" charset="0"/>
              </a:rPr>
              <a:t> 22/7/2022 </a:t>
            </a:r>
            <a:r>
              <a:rPr lang="en-US" sz="9600" b="1" dirty="0" err="1">
                <a:solidFill>
                  <a:srgbClr val="000000"/>
                </a:solidFill>
                <a:effectLst/>
                <a:latin typeface="Times New Roman" panose="02020603050405020304" pitchFamily="18" charset="0"/>
                <a:ea typeface="Times New Roman" panose="02020603050405020304" pitchFamily="18" charset="0"/>
              </a:rPr>
              <a:t>đến</a:t>
            </a:r>
            <a:r>
              <a:rPr lang="en-US" sz="9600" b="1" dirty="0">
                <a:solidFill>
                  <a:srgbClr val="000000"/>
                </a:solidFill>
                <a:effectLst/>
                <a:latin typeface="Times New Roman" panose="02020603050405020304" pitchFamily="18" charset="0"/>
                <a:ea typeface="Times New Roman" panose="02020603050405020304" pitchFamily="18" charset="0"/>
              </a:rPr>
              <a:t> 17 </a:t>
            </a:r>
            <a:r>
              <a:rPr lang="en-US" sz="9600" b="1" dirty="0" err="1">
                <a:solidFill>
                  <a:srgbClr val="000000"/>
                </a:solidFill>
                <a:effectLst/>
                <a:latin typeface="Times New Roman" panose="02020603050405020304" pitchFamily="18" charset="0"/>
                <a:ea typeface="Times New Roman" panose="02020603050405020304" pitchFamily="18" charset="0"/>
              </a:rPr>
              <a:t>giờ</a:t>
            </a:r>
            <a:r>
              <a:rPr lang="en-US" sz="9600" b="1" dirty="0">
                <a:solidFill>
                  <a:srgbClr val="000000"/>
                </a:solidFill>
                <a:effectLst/>
                <a:latin typeface="Times New Roman" panose="02020603050405020304" pitchFamily="18" charset="0"/>
                <a:ea typeface="Times New Roman" panose="02020603050405020304" pitchFamily="18" charset="0"/>
              </a:rPr>
              <a:t> 00 </a:t>
            </a:r>
            <a:r>
              <a:rPr lang="en-US" sz="9600" b="1" dirty="0" err="1">
                <a:solidFill>
                  <a:srgbClr val="000000"/>
                </a:solidFill>
                <a:effectLst/>
                <a:latin typeface="Times New Roman" panose="02020603050405020304" pitchFamily="18" charset="0"/>
                <a:ea typeface="Times New Roman" panose="02020603050405020304" pitchFamily="18" charset="0"/>
              </a:rPr>
              <a:t>ngày</a:t>
            </a:r>
            <a:r>
              <a:rPr lang="en-US" sz="9600" b="1" dirty="0">
                <a:solidFill>
                  <a:srgbClr val="000000"/>
                </a:solidFill>
                <a:effectLst/>
                <a:latin typeface="Times New Roman" panose="02020603050405020304" pitchFamily="18" charset="0"/>
                <a:ea typeface="Times New Roman" panose="02020603050405020304" pitchFamily="18" charset="0"/>
              </a:rPr>
              <a:t> 20/8/2022</a:t>
            </a:r>
            <a:r>
              <a:rPr lang="en-US" sz="9600" dirty="0">
                <a:solidFill>
                  <a:srgbClr val="000000"/>
                </a:solidFill>
                <a:effectLst/>
                <a:latin typeface="Times New Roman" panose="02020603050405020304" pitchFamily="18" charset="0"/>
                <a:ea typeface="Times New Roman" panose="02020603050405020304" pitchFamily="18" charset="0"/>
              </a:rPr>
              <a:t>, t</a:t>
            </a:r>
            <a:r>
              <a:rPr lang="vi-VN" sz="9600" spc="-20" dirty="0">
                <a:solidFill>
                  <a:srgbClr val="000000"/>
                </a:solidFill>
                <a:effectLst/>
                <a:latin typeface="Times New Roman" panose="02020603050405020304" pitchFamily="18" charset="0"/>
                <a:ea typeface="Times New Roman" panose="02020603050405020304" pitchFamily="18" charset="0"/>
              </a:rPr>
              <a:t>h</a:t>
            </a:r>
            <a:r>
              <a:rPr lang="en-US" sz="9600" spc="-20" dirty="0">
                <a:solidFill>
                  <a:srgbClr val="000000"/>
                </a:solidFill>
                <a:effectLst/>
                <a:latin typeface="Times New Roman" panose="02020603050405020304" pitchFamily="18" charset="0"/>
                <a:ea typeface="Times New Roman" panose="02020603050405020304" pitchFamily="18" charset="0"/>
              </a:rPr>
              <a:t>í </a:t>
            </a:r>
            <a:r>
              <a:rPr lang="vi-VN" sz="9600" spc="-20" dirty="0">
                <a:solidFill>
                  <a:srgbClr val="000000"/>
                </a:solidFill>
                <a:effectLst/>
                <a:latin typeface="Times New Roman" panose="02020603050405020304" pitchFamily="18" charset="0"/>
                <a:ea typeface="Times New Roman" panose="02020603050405020304" pitchFamily="18" charset="0"/>
              </a:rPr>
              <a:t>sinh</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có</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thể</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x</a:t>
            </a:r>
            <a:r>
              <a:rPr lang="en-US" sz="9600" dirty="0" err="1">
                <a:solidFill>
                  <a:srgbClr val="000000"/>
                </a:solidFill>
                <a:effectLst/>
                <a:latin typeface="Times New Roman" panose="02020603050405020304" pitchFamily="18" charset="0"/>
                <a:ea typeface="Times New Roman" panose="02020603050405020304" pitchFamily="18" charset="0"/>
              </a:rPr>
              <a:t>ác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học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trên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Hệ</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thống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những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đã</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xác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học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sẽ</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không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được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đăng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ký</a:t>
            </a:r>
            <a:r>
              <a:rPr lang="en-US" sz="9600" dirty="0">
                <a:solidFill>
                  <a:srgbClr val="000000"/>
                </a:solidFill>
                <a:effectLst/>
                <a:latin typeface="Times New Roman" panose="02020603050405020304" pitchFamily="18" charset="0"/>
                <a:ea typeface="Times New Roman" panose="02020603050405020304" pitchFamily="18" charset="0"/>
              </a:rPr>
              <a:t> NVXT </a:t>
            </a:r>
            <a:r>
              <a:rPr lang="en-US" sz="9600" dirty="0" err="1">
                <a:solidFill>
                  <a:srgbClr val="000000"/>
                </a:solidFill>
                <a:effectLst/>
                <a:latin typeface="Times New Roman" panose="02020603050405020304" pitchFamily="18" charset="0"/>
                <a:ea typeface="Times New Roman" panose="02020603050405020304" pitchFamily="18" charset="0"/>
              </a:rPr>
              <a:t>tiếp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theo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trừ</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các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trường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hợp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được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thủ</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trưởng</a:t>
            </a:r>
            <a:r>
              <a:rPr lang="en-US" sz="9600" dirty="0">
                <a:solidFill>
                  <a:srgbClr val="000000"/>
                </a:solidFill>
                <a:effectLst/>
                <a:latin typeface="Times New Roman" panose="02020603050405020304" pitchFamily="18" charset="0"/>
                <a:ea typeface="Times New Roman" panose="02020603050405020304" pitchFamily="18" charset="0"/>
              </a:rPr>
              <a:t> CSĐT </a:t>
            </a:r>
            <a:r>
              <a:rPr lang="en-US" sz="9600" dirty="0" err="1">
                <a:solidFill>
                  <a:srgbClr val="000000"/>
                </a:solidFill>
                <a:effectLst/>
                <a:latin typeface="Times New Roman" panose="02020603050405020304" pitchFamily="18" charset="0"/>
                <a:ea typeface="Times New Roman" panose="02020603050405020304" pitchFamily="18" charset="0"/>
              </a:rPr>
              <a:t>cho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phép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không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học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Trong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trường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hợp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chưa</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xác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định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học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có</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thể</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tiếp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tục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đăng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ký</a:t>
            </a:r>
            <a:r>
              <a:rPr lang="en-US" sz="9600" dirty="0">
                <a:solidFill>
                  <a:srgbClr val="000000"/>
                </a:solidFill>
                <a:effectLst/>
                <a:latin typeface="Times New Roman" panose="02020603050405020304" pitchFamily="18" charset="0"/>
                <a:ea typeface="Times New Roman" panose="02020603050405020304" pitchFamily="18" charset="0"/>
              </a:rPr>
              <a:t> NVXT </a:t>
            </a:r>
            <a:r>
              <a:rPr lang="en-US" sz="9600" dirty="0" err="1">
                <a:solidFill>
                  <a:srgbClr val="000000"/>
                </a:solidFill>
                <a:effectLst/>
                <a:latin typeface="Times New Roman" panose="02020603050405020304" pitchFamily="18" charset="0"/>
                <a:ea typeface="Times New Roman" panose="02020603050405020304" pitchFamily="18" charset="0"/>
              </a:rPr>
              <a:t>trên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Hệ</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thống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hoặc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Cổng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dịch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vụ</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công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quốc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gia</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như</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các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khác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để</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các</a:t>
            </a:r>
            <a:r>
              <a:rPr lang="en-US" sz="9600" dirty="0">
                <a:solidFill>
                  <a:srgbClr val="000000"/>
                </a:solidFill>
                <a:effectLst/>
                <a:latin typeface="Times New Roman" panose="02020603050405020304" pitchFamily="18" charset="0"/>
                <a:ea typeface="Times New Roman" panose="02020603050405020304" pitchFamily="18" charset="0"/>
              </a:rPr>
              <a:t> CSĐT </a:t>
            </a:r>
            <a:r>
              <a:rPr lang="en-US" sz="9600" dirty="0" err="1">
                <a:solidFill>
                  <a:srgbClr val="000000"/>
                </a:solidFill>
                <a:effectLst/>
                <a:latin typeface="Times New Roman" panose="02020603050405020304" pitchFamily="18" charset="0"/>
                <a:ea typeface="Times New Roman" panose="02020603050405020304" pitchFamily="18" charset="0"/>
              </a:rPr>
              <a:t>xét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nếu</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trúng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sẽ</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xác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học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theo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lịch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chung</a:t>
            </a:r>
            <a:r>
              <a:rPr lang="en-US" sz="9600" dirty="0">
                <a:solidFill>
                  <a:srgbClr val="000000"/>
                </a:solidFill>
                <a:effectLst/>
                <a:latin typeface="Times New Roman" panose="02020603050405020304" pitchFamily="18" charset="0"/>
                <a:ea typeface="Times New Roman" panose="02020603050405020304" pitchFamily="18" charset="0"/>
              </a:rPr>
              <a:t>. </a:t>
            </a:r>
            <a:endParaRPr lang="en-US" sz="9600" dirty="0">
              <a:effectLst/>
              <a:latin typeface="Times New Roman" panose="02020603050405020304" pitchFamily="18" charset="0"/>
              <a:ea typeface="Times New Roman" panose="02020603050405020304" pitchFamily="18" charset="0"/>
            </a:endParaRPr>
          </a:p>
          <a:p>
            <a:pPr marL="0" indent="0" algn="just">
              <a:lnSpc>
                <a:spcPts val="2700"/>
              </a:lnSpc>
              <a:spcBef>
                <a:spcPts val="600"/>
              </a:spcBef>
              <a:spcAft>
                <a:spcPts val="600"/>
              </a:spcAft>
              <a:buNone/>
            </a:pPr>
            <a:r>
              <a:rPr lang="en-US" sz="9600" dirty="0">
                <a:solidFill>
                  <a:srgbClr val="000000"/>
                </a:solidFill>
                <a:effectLst/>
                <a:latin typeface="Times New Roman" panose="02020603050405020304" pitchFamily="18" charset="0"/>
                <a:ea typeface="Times New Roman" panose="02020603050405020304" pitchFamily="18" charset="0"/>
              </a:rPr>
              <a:t>   + </a:t>
            </a:r>
            <a:r>
              <a:rPr lang="en-US" sz="9600" b="1" dirty="0">
                <a:solidFill>
                  <a:srgbClr val="000000"/>
                </a:solidFill>
                <a:effectLst/>
                <a:latin typeface="Times New Roman" panose="02020603050405020304" pitchFamily="18" charset="0"/>
                <a:ea typeface="Times New Roman" panose="02020603050405020304" pitchFamily="18" charset="0"/>
              </a:rPr>
              <a:t>Trước 17 giờ 00 ngày 30/9/2022</a:t>
            </a:r>
            <a:r>
              <a:rPr lang="en-US" sz="9600" dirty="0">
                <a:solidFill>
                  <a:srgbClr val="000000"/>
                </a:solidFill>
                <a:effectLst/>
                <a:latin typeface="Times New Roman" panose="02020603050405020304" pitchFamily="18" charset="0"/>
                <a:ea typeface="Times New Roman" panose="02020603050405020304" pitchFamily="18" charset="0"/>
              </a:rPr>
              <a:t>, tất cả các thí sinh trúng tuyển xác nhận nhập học </a:t>
            </a:r>
            <a:r>
              <a:rPr lang="en-US" sz="9600" b="1" dirty="0" smtClean="0">
                <a:solidFill>
                  <a:srgbClr val="000000"/>
                </a:solidFill>
                <a:effectLst/>
                <a:latin typeface="Times New Roman" panose="02020603050405020304" pitchFamily="18" charset="0"/>
                <a:ea typeface="Times New Roman" panose="02020603050405020304" pitchFamily="18" charset="0"/>
              </a:rPr>
              <a:t>trực tuyến</a:t>
            </a:r>
            <a:r>
              <a:rPr lang="en-US" sz="9600" dirty="0" smtClean="0">
                <a:solidFill>
                  <a:srgbClr val="000000"/>
                </a:solidFill>
                <a:effectLst/>
                <a:latin typeface="Times New Roman" panose="02020603050405020304" pitchFamily="18" charset="0"/>
                <a:ea typeface="Times New Roman" panose="02020603050405020304" pitchFamily="18" charset="0"/>
              </a:rPr>
              <a:t> </a:t>
            </a:r>
            <a:r>
              <a:rPr lang="en-US" sz="9600" dirty="0">
                <a:solidFill>
                  <a:srgbClr val="000000"/>
                </a:solidFill>
                <a:effectLst/>
                <a:latin typeface="Times New Roman" panose="02020603050405020304" pitchFamily="18" charset="0"/>
                <a:ea typeface="Times New Roman" panose="02020603050405020304" pitchFamily="18" charset="0"/>
              </a:rPr>
              <a:t>đợt 1 trên Hệ thống.  </a:t>
            </a:r>
            <a:endParaRPr lang="en-US" sz="9600" dirty="0">
              <a:effectLst/>
              <a:latin typeface="Times New Roman" panose="02020603050405020304" pitchFamily="18" charset="0"/>
              <a:ea typeface="Times New Roman" panose="02020603050405020304" pitchFamily="18" charset="0"/>
            </a:endParaRPr>
          </a:p>
          <a:p>
            <a:pPr marL="0" indent="0">
              <a:spcBef>
                <a:spcPts val="600"/>
              </a:spcBef>
              <a:spcAft>
                <a:spcPts val="600"/>
              </a:spcAft>
              <a:buNone/>
            </a:pPr>
            <a:endParaRPr lang="es-ES" sz="9600" b="1" i="1"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endParaRPr lang="es-ES" sz="6400" b="1" i="1"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endParaRPr lang="es-ES" sz="6400" b="1" i="1"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endParaRPr lang="en-US" sz="6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146444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r>
              <a:rPr lang="en-US" sz="2400" b="1" dirty="0">
                <a:solidFill>
                  <a:srgbClr val="FF0000"/>
                </a:solidFill>
                <a:latin typeface="Times New Roman" panose="02020603050405020304" pitchFamily="18" charset="0"/>
                <a:cs typeface="Times New Roman" panose="02020603050405020304" pitchFamily="18" charset="0"/>
              </a:rPr>
              <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11</a:t>
            </a:fld>
            <a:endParaRPr lang="en-US" dirty="0"/>
          </a:p>
        </p:txBody>
      </p:sp>
      <p:sp>
        <p:nvSpPr>
          <p:cNvPr id="5" name="Content Placeholder 5">
            <a:extLst>
              <a:ext uri="{FF2B5EF4-FFF2-40B4-BE49-F238E27FC236}">
                <a16:creationId xmlns="" xmlns:a16="http://schemas.microsoft.com/office/drawing/2014/main" id="{BB1CC4C0-2AD0-4B08-90CF-08F2EF2AE73D}"/>
              </a:ext>
            </a:extLst>
          </p:cNvPr>
          <p:cNvSpPr>
            <a:spLocks noGrp="1"/>
          </p:cNvSpPr>
          <p:nvPr>
            <p:ph idx="1"/>
          </p:nvPr>
        </p:nvSpPr>
        <p:spPr>
          <a:xfrm>
            <a:off x="492991" y="1256155"/>
            <a:ext cx="11206018" cy="5220243"/>
          </a:xfrm>
        </p:spPr>
        <p:txBody>
          <a:bodyPr>
            <a:normAutofit/>
          </a:bodyPr>
          <a:lstStyle/>
          <a:p>
            <a:pPr marL="230188" indent="0" algn="just">
              <a:lnSpc>
                <a:spcPts val="3000"/>
              </a:lnSpc>
              <a:spcBef>
                <a:spcPts val="1200"/>
              </a:spcBef>
              <a:spcAft>
                <a:spcPts val="600"/>
              </a:spcAft>
              <a:buNone/>
            </a:pP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rPr>
              <a:t>Từ</a:t>
            </a:r>
            <a:r>
              <a:rPr lang="en-US" sz="2400" b="1" dirty="0">
                <a:solidFill>
                  <a:srgbClr val="000000"/>
                </a:solidFill>
                <a:effectLst/>
                <a:latin typeface="Times New Roman" panose="02020603050405020304" pitchFamily="18" charset="0"/>
                <a:ea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rPr>
              <a:t>tháng</a:t>
            </a:r>
            <a:r>
              <a:rPr lang="en-US" sz="2400" b="1" dirty="0">
                <a:solidFill>
                  <a:srgbClr val="000000"/>
                </a:solidFill>
                <a:effectLst/>
                <a:latin typeface="Times New Roman" panose="02020603050405020304" pitchFamily="18" charset="0"/>
                <a:ea typeface="Times New Roman" panose="02020603050405020304" pitchFamily="18" charset="0"/>
              </a:rPr>
              <a:t> 10/2022 </a:t>
            </a:r>
            <a:r>
              <a:rPr lang="en-US" sz="2400" b="1" dirty="0" err="1">
                <a:solidFill>
                  <a:srgbClr val="000000"/>
                </a:solidFill>
                <a:effectLst/>
                <a:latin typeface="Times New Roman" panose="02020603050405020304" pitchFamily="18" charset="0"/>
                <a:ea typeface="Times New Roman" panose="02020603050405020304" pitchFamily="18" charset="0"/>
              </a:rPr>
              <a:t>đến</a:t>
            </a:r>
            <a:r>
              <a:rPr lang="en-US" sz="2400" b="1" dirty="0">
                <a:solidFill>
                  <a:srgbClr val="000000"/>
                </a:solidFill>
                <a:effectLst/>
                <a:latin typeface="Times New Roman" panose="02020603050405020304" pitchFamily="18" charset="0"/>
                <a:ea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rPr>
              <a:t>tháng</a:t>
            </a:r>
            <a:r>
              <a:rPr lang="en-US" sz="2400" b="1" dirty="0">
                <a:solidFill>
                  <a:srgbClr val="000000"/>
                </a:solidFill>
                <a:effectLst/>
                <a:latin typeface="Times New Roman" panose="02020603050405020304" pitchFamily="18" charset="0"/>
                <a:ea typeface="Times New Roman" panose="02020603050405020304" pitchFamily="18" charset="0"/>
              </a:rPr>
              <a:t> 12/2022</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thí</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sinh</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có</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nhu</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cầu</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xét</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tuyển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các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đợt</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bổ</a:t>
            </a:r>
            <a:r>
              <a:rPr lang="en-US" sz="2400" dirty="0">
                <a:solidFill>
                  <a:srgbClr val="000000"/>
                </a:solidFill>
                <a:effectLst/>
                <a:latin typeface="Times New Roman" panose="02020603050405020304" pitchFamily="18" charset="0"/>
                <a:ea typeface="Times New Roman" panose="02020603050405020304" pitchFamily="18" charset="0"/>
              </a:rPr>
              <a:t> sung </a:t>
            </a:r>
            <a:r>
              <a:rPr lang="en-US" sz="2400" dirty="0" err="1">
                <a:solidFill>
                  <a:srgbClr val="000000"/>
                </a:solidFill>
                <a:effectLst/>
                <a:latin typeface="Times New Roman" panose="02020603050405020304" pitchFamily="18" charset="0"/>
                <a:ea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rPr>
              <a:t> CSĐT, </a:t>
            </a:r>
            <a:r>
              <a:rPr lang="en-US" sz="2400" dirty="0" err="1">
                <a:solidFill>
                  <a:srgbClr val="000000"/>
                </a:solidFill>
                <a:effectLst/>
                <a:latin typeface="Times New Roman" panose="02020603050405020304" pitchFamily="18" charset="0"/>
                <a:ea typeface="Times New Roman" panose="02020603050405020304" pitchFamily="18" charset="0"/>
              </a:rPr>
              <a:t>thực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hiện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theo</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đề</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án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tuyển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sinh</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được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đăng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tải</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trên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trang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thông</a:t>
            </a:r>
            <a:r>
              <a:rPr lang="en-US" sz="2400" dirty="0">
                <a:solidFill>
                  <a:srgbClr val="000000"/>
                </a:solidFill>
                <a:effectLst/>
                <a:latin typeface="Times New Roman" panose="02020603050405020304" pitchFamily="18" charset="0"/>
                <a:ea typeface="Times New Roman" panose="02020603050405020304" pitchFamily="18" charset="0"/>
              </a:rPr>
              <a:t> tin </a:t>
            </a:r>
            <a:r>
              <a:rPr lang="en-US" sz="2400" dirty="0" err="1">
                <a:solidFill>
                  <a:srgbClr val="000000"/>
                </a:solidFill>
                <a:effectLst/>
                <a:latin typeface="Times New Roman" panose="02020603050405020304" pitchFamily="18" charset="0"/>
                <a:ea typeface="Times New Roman" panose="02020603050405020304" pitchFamily="18" charset="0"/>
              </a:rPr>
              <a:t>tuyển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sinh</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rPr>
              <a:t> CSĐT (</a:t>
            </a:r>
            <a:r>
              <a:rPr lang="en-US" sz="2400" dirty="0" err="1">
                <a:solidFill>
                  <a:srgbClr val="000000"/>
                </a:solidFill>
                <a:effectLst/>
                <a:latin typeface="Times New Roman" panose="02020603050405020304" pitchFamily="18" charset="0"/>
                <a:ea typeface="Times New Roman" panose="02020603050405020304" pitchFamily="18" charset="0"/>
              </a:rPr>
              <a:t>nếu</a:t>
            </a:r>
            <a:r>
              <a:rPr lang="en-US" sz="2400" dirty="0">
                <a:solidFill>
                  <a:srgbClr val="000000"/>
                </a:solidFill>
                <a:effectLst/>
                <a:latin typeface="Times New Roman" panose="02020603050405020304" pitchFamily="18" charset="0"/>
                <a:ea typeface="Times New Roman" panose="02020603050405020304" pitchFamily="18" charset="0"/>
              </a:rPr>
              <a:t> CSĐT </a:t>
            </a:r>
            <a:r>
              <a:rPr lang="en-US" sz="2400" dirty="0" err="1">
                <a:solidFill>
                  <a:srgbClr val="000000"/>
                </a:solidFill>
                <a:effectLst/>
                <a:latin typeface="Times New Roman" panose="02020603050405020304" pitchFamily="18" charset="0"/>
                <a:ea typeface="Times New Roman" panose="02020603050405020304" pitchFamily="18" charset="0"/>
              </a:rPr>
              <a:t>xét</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tuyển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bổ</a:t>
            </a:r>
            <a:r>
              <a:rPr lang="en-US" sz="2400" dirty="0">
                <a:solidFill>
                  <a:srgbClr val="000000"/>
                </a:solidFill>
                <a:effectLst/>
                <a:latin typeface="Times New Roman" panose="02020603050405020304" pitchFamily="18" charset="0"/>
                <a:ea typeface="Times New Roman" panose="02020603050405020304" pitchFamily="18" charset="0"/>
              </a:rPr>
              <a:t> sung, </a:t>
            </a:r>
            <a:r>
              <a:rPr lang="en-US" sz="2400" dirty="0" err="1">
                <a:solidFill>
                  <a:srgbClr val="000000"/>
                </a:solidFill>
                <a:effectLst/>
                <a:latin typeface="Times New Roman" panose="02020603050405020304" pitchFamily="18" charset="0"/>
                <a:ea typeface="Times New Roman" panose="02020603050405020304" pitchFamily="18" charset="0"/>
              </a:rPr>
              <a:t>thí</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sinh</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đã</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trúng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tuyển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và</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đã</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xác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nhận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nhập</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học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không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được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xét</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tuyển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bổ</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smtClean="0">
                <a:solidFill>
                  <a:srgbClr val="000000"/>
                </a:solidFill>
                <a:effectLst/>
                <a:latin typeface="Times New Roman" panose="02020603050405020304" pitchFamily="18" charset="0"/>
                <a:ea typeface="Times New Roman" panose="02020603050405020304" pitchFamily="18" charset="0"/>
              </a:rPr>
              <a:t>sung).  </a:t>
            </a:r>
            <a:endParaRPr lang="en-US" sz="2400" dirty="0">
              <a:effectLst/>
              <a:latin typeface="Times New Roman" panose="02020603050405020304" pitchFamily="18" charset="0"/>
              <a:ea typeface="Times New Roman" panose="02020603050405020304" pitchFamily="18" charset="0"/>
            </a:endParaRPr>
          </a:p>
          <a:p>
            <a:pPr marL="230188" indent="0" algn="just">
              <a:lnSpc>
                <a:spcPts val="3000"/>
              </a:lnSpc>
              <a:spcBef>
                <a:spcPts val="1200"/>
              </a:spcBef>
              <a:spcAft>
                <a:spcPts val="600"/>
              </a:spcAft>
              <a:buNone/>
            </a:pPr>
            <a:r>
              <a:rPr lang="en-US" sz="2400" dirty="0">
                <a:solidFill>
                  <a:srgbClr val="000000"/>
                </a:solidFill>
                <a:latin typeface="Times New Roman" panose="02020603050405020304" pitchFamily="18" charset="0"/>
                <a:ea typeface="Times New Roman" panose="02020603050405020304" pitchFamily="18" charset="0"/>
              </a:rPr>
              <a:t> </a:t>
            </a:r>
            <a:r>
              <a:rPr lang="en-US" sz="2400" dirty="0" smtClean="0">
                <a:solidFill>
                  <a:srgbClr val="000000"/>
                </a:solidFill>
                <a:latin typeface="Times New Roman" panose="02020603050405020304" pitchFamily="18" charset="0"/>
                <a:ea typeface="Times New Roman" panose="02020603050405020304" pitchFamily="18" charset="0"/>
              </a:rPr>
              <a:t>- </a:t>
            </a:r>
            <a:r>
              <a:rPr lang="en-US" sz="2400" dirty="0">
                <a:solidFill>
                  <a:srgbClr val="000000"/>
                </a:solidFill>
                <a:effectLst/>
                <a:latin typeface="Times New Roman" panose="02020603050405020304" pitchFamily="18" charset="0"/>
                <a:ea typeface="Times New Roman" panose="02020603050405020304" pitchFamily="18" charset="0"/>
              </a:rPr>
              <a:t>Thí sinh nộp minh chứng xét tuyển tại CSĐT (theo hướng dẫn về thời gian, địa điểm của CSĐT). </a:t>
            </a:r>
            <a:r>
              <a:rPr lang="en-US" sz="2400" dirty="0" err="1">
                <a:solidFill>
                  <a:srgbClr val="000000"/>
                </a:solidFill>
                <a:effectLst/>
                <a:latin typeface="Times New Roman" panose="02020603050405020304" pitchFamily="18" charset="0"/>
                <a:ea typeface="Times New Roman" panose="02020603050405020304" pitchFamily="18" charset="0"/>
              </a:rPr>
              <a:t>Thí</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sinh</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xét</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tuyển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có</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môn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năng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khiếu</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sử</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dụng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điểm</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năng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khiếu</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rPr>
              <a:t> CSĐT </a:t>
            </a:r>
            <a:r>
              <a:rPr lang="en-US" sz="2400" dirty="0" err="1">
                <a:solidFill>
                  <a:srgbClr val="000000"/>
                </a:solidFill>
                <a:effectLst/>
                <a:latin typeface="Times New Roman" panose="02020603050405020304" pitchFamily="18" charset="0"/>
                <a:ea typeface="Times New Roman" panose="02020603050405020304" pitchFamily="18" charset="0"/>
              </a:rPr>
              <a:t>khác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để</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xét</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tuyển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phải</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liên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hệ</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với</a:t>
            </a:r>
            <a:r>
              <a:rPr lang="en-US" sz="2400" dirty="0">
                <a:solidFill>
                  <a:srgbClr val="000000"/>
                </a:solidFill>
                <a:effectLst/>
                <a:latin typeface="Times New Roman" panose="02020603050405020304" pitchFamily="18" charset="0"/>
                <a:ea typeface="Times New Roman" panose="02020603050405020304" pitchFamily="18" charset="0"/>
              </a:rPr>
              <a:t> CSĐT </a:t>
            </a:r>
            <a:r>
              <a:rPr lang="en-US" sz="2400" dirty="0" err="1">
                <a:solidFill>
                  <a:srgbClr val="000000"/>
                </a:solidFill>
                <a:effectLst/>
                <a:latin typeface="Times New Roman" panose="02020603050405020304" pitchFamily="18" charset="0"/>
                <a:ea typeface="Times New Roman" panose="02020603050405020304" pitchFamily="18" charset="0"/>
              </a:rPr>
              <a:t>để</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đăng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ký</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dự</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thi</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dự</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thi</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hoặc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nộp</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điểm</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thi</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năng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khiếu</a:t>
            </a:r>
            <a:r>
              <a:rPr lang="en-US" sz="2400" dirty="0">
                <a:solidFill>
                  <a:srgbClr val="000000"/>
                </a:solidFill>
                <a:effectLst/>
                <a:latin typeface="Times New Roman" panose="02020603050405020304" pitchFamily="18" charset="0"/>
                <a:ea typeface="Times New Roman" panose="02020603050405020304" pitchFamily="18" charset="0"/>
              </a:rPr>
              <a:t>.   </a:t>
            </a:r>
            <a:endParaRPr lang="es-ES" sz="2400" b="1" i="1"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endParaRPr lang="es-ES" sz="2400" b="1" i="1"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endParaRPr lang="es-ES" sz="6400" b="1" i="1"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p>
          <a:p>
            <a:endParaRPr lang="en-US" dirty="0"/>
          </a:p>
        </p:txBody>
      </p:sp>
    </p:spTree>
    <p:extLst>
      <p:ext uri="{BB962C8B-B14F-4D97-AF65-F5344CB8AC3E}">
        <p14:creationId xmlns:p14="http://schemas.microsoft.com/office/powerpoint/2010/main" val="30946204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 SỞ GIÁO DỤC VÀ ĐÀO TẠO </a:t>
            </a: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12</a:t>
            </a:fld>
            <a:endParaRPr lang="en-US" dirty="0"/>
          </a:p>
        </p:txBody>
      </p:sp>
      <p:sp>
        <p:nvSpPr>
          <p:cNvPr id="5" name="Content Placeholder 5">
            <a:extLst>
              <a:ext uri="{FF2B5EF4-FFF2-40B4-BE49-F238E27FC236}">
                <a16:creationId xmlns="" xmlns:a16="http://schemas.microsoft.com/office/drawing/2014/main" id="{BB1CC4C0-2AD0-4B08-90CF-08F2EF2AE73D}"/>
              </a:ext>
            </a:extLst>
          </p:cNvPr>
          <p:cNvSpPr>
            <a:spLocks noGrp="1"/>
          </p:cNvSpPr>
          <p:nvPr>
            <p:ph idx="1"/>
          </p:nvPr>
        </p:nvSpPr>
        <p:spPr>
          <a:xfrm>
            <a:off x="558801" y="1173758"/>
            <a:ext cx="11176000" cy="4742133"/>
          </a:xfrm>
        </p:spPr>
        <p:txBody>
          <a:bodyPr>
            <a:normAutofit/>
          </a:bodyPr>
          <a:lstStyle/>
          <a:p>
            <a:pPr marL="0" indent="0">
              <a:lnSpc>
                <a:spcPts val="2700"/>
              </a:lnSpc>
              <a:spcBef>
                <a:spcPts val="600"/>
              </a:spcBef>
              <a:spcAft>
                <a:spcPts val="600"/>
              </a:spcAft>
              <a:buNone/>
            </a:pP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  </a:t>
            </a:r>
            <a:r>
              <a:rPr lang="en-US" b="1" dirty="0">
                <a:solidFill>
                  <a:srgbClr val="FF0000"/>
                </a:solidFill>
                <a:latin typeface="Times New Roman" panose="02020603050405020304" pitchFamily="18" charset="0"/>
                <a:cs typeface="Times New Roman" panose="02020603050405020304" pitchFamily="18" charset="0"/>
              </a:rPr>
              <a:t>b) </a:t>
            </a:r>
            <a:r>
              <a:rPr lang="en-US" b="1" dirty="0" err="1">
                <a:solidFill>
                  <a:srgbClr val="FF0000"/>
                </a:solidFill>
                <a:latin typeface="Times New Roman" panose="02020603050405020304" pitchFamily="18" charset="0"/>
                <a:cs typeface="Times New Roman" panose="02020603050405020304" pitchFamily="18" charset="0"/>
              </a:rPr>
              <a:t>Đối</a:t>
            </a:r>
            <a:r>
              <a:rPr lang="en-US" b="1" dirty="0">
                <a:solidFill>
                  <a:srgbClr val="FF0000"/>
                </a:solidFill>
                <a:latin typeface="Times New Roman" panose="02020603050405020304" pitchFamily="18" charset="0"/>
                <a:cs typeface="Times New Roman" panose="02020603050405020304" pitchFamily="18" charset="0"/>
              </a:rPr>
              <a:t> </a:t>
            </a:r>
            <a:r>
              <a:rPr lang="en-US" b="1" err="1">
                <a:solidFill>
                  <a:srgbClr val="FF0000"/>
                </a:solidFill>
                <a:latin typeface="Times New Roman" panose="02020603050405020304" pitchFamily="18" charset="0"/>
                <a:cs typeface="Times New Roman" panose="02020603050405020304" pitchFamily="18" charset="0"/>
              </a:rPr>
              <a:t>với</a:t>
            </a:r>
            <a:r>
              <a:rPr lang="en-US" b="1">
                <a:solidFill>
                  <a:srgbClr val="FF0000"/>
                </a:solidFill>
                <a:latin typeface="Times New Roman" panose="02020603050405020304" pitchFamily="18" charset="0"/>
                <a:cs typeface="Times New Roman" panose="02020603050405020304" pitchFamily="18" charset="0"/>
              </a:rPr>
              <a:t> </a:t>
            </a:r>
            <a:r>
              <a:rPr lang="en-US" b="1" smtClean="0">
                <a:solidFill>
                  <a:srgbClr val="FF0000"/>
                </a:solidFill>
                <a:latin typeface="Times New Roman" panose="02020603050405020304" pitchFamily="18" charset="0"/>
                <a:cs typeface="Times New Roman" panose="02020603050405020304" pitchFamily="18" charset="0"/>
              </a:rPr>
              <a:t>sở </a:t>
            </a:r>
            <a:r>
              <a:rPr lang="en-US" b="1" dirty="0" err="1">
                <a:solidFill>
                  <a:srgbClr val="FF0000"/>
                </a:solidFill>
                <a:latin typeface="Times New Roman" panose="02020603050405020304" pitchFamily="18" charset="0"/>
                <a:cs typeface="Times New Roman" panose="02020603050405020304" pitchFamily="18" charset="0"/>
              </a:rPr>
              <a:t>giáo</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dục</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và</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đào</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tạo</a:t>
            </a:r>
            <a:endParaRPr lang="en-US" b="1" dirty="0">
              <a:solidFill>
                <a:srgbClr val="FF0000"/>
              </a:solidFill>
              <a:latin typeface="Times New Roman" panose="02020603050405020304" pitchFamily="18" charset="0"/>
              <a:cs typeface="Times New Roman" panose="02020603050405020304" pitchFamily="18" charset="0"/>
            </a:endParaRPr>
          </a:p>
          <a:p>
            <a:pPr>
              <a:lnSpc>
                <a:spcPct val="120000"/>
              </a:lnSpc>
              <a:spcBef>
                <a:spcPts val="600"/>
              </a:spcBef>
              <a:spcAft>
                <a:spcPts val="600"/>
              </a:spcAft>
              <a:buFontTx/>
              <a:buChar char="-"/>
            </a:pPr>
            <a:r>
              <a:rPr lang="en-US" smtClean="0">
                <a:latin typeface="Times New Roman" panose="02020603050405020304" pitchFamily="18" charset="0"/>
                <a:ea typeface="Times New Roman" panose="02020603050405020304" pitchFamily="18" charset="0"/>
                <a:cs typeface="Times New Roman" panose="02020603050405020304" pitchFamily="18" charset="0"/>
              </a:rPr>
              <a:t>Từ </a:t>
            </a:r>
            <a:r>
              <a:rPr lang="en-US" dirty="0">
                <a:latin typeface="Times New Roman" panose="02020603050405020304" pitchFamily="18" charset="0"/>
                <a:ea typeface="Times New Roman" panose="02020603050405020304" pitchFamily="18" charset="0"/>
                <a:cs typeface="Times New Roman" panose="02020603050405020304" pitchFamily="18" charset="0"/>
              </a:rPr>
              <a:t>ngày 22/7 Sở GDĐT sử dụng tài khoản của Sở đăng nhập vào Hệ thống để tích vào mục 9 </a:t>
            </a:r>
            <a:r>
              <a:rPr lang="en-US" dirty="0" smtClean="0">
                <a:latin typeface="Times New Roman" panose="02020603050405020304" pitchFamily="18" charset="0"/>
                <a:ea typeface="Times New Roman" panose="02020603050405020304" pitchFamily="18" charset="0"/>
                <a:cs typeface="Times New Roman" panose="02020603050405020304" pitchFamily="18" charset="0"/>
              </a:rPr>
              <a:t>đăng </a:t>
            </a:r>
            <a:r>
              <a:rPr lang="en-US" dirty="0">
                <a:latin typeface="Times New Roman" panose="02020603050405020304" pitchFamily="18" charset="0"/>
                <a:ea typeface="Times New Roman" panose="02020603050405020304" pitchFamily="18" charset="0"/>
                <a:cs typeface="Times New Roman" panose="02020603050405020304" pitchFamily="18" charset="0"/>
              </a:rPr>
              <a:t>ký dự thi tốt nghiệp THPT (cho các thí sinh quên chưa tích) để thí sinh có thể đăng ký xét tuyển (nếu thí sinh có nhu cầu</a:t>
            </a:r>
            <a:r>
              <a:rPr lang="en-US" smtClean="0">
                <a:latin typeface="Times New Roman" panose="02020603050405020304" pitchFamily="18" charset="0"/>
                <a:ea typeface="Times New Roman" panose="02020603050405020304" pitchFamily="18" charset="0"/>
                <a:cs typeface="Times New Roman" panose="02020603050405020304" pitchFamily="18" charset="0"/>
              </a:rPr>
              <a:t>). </a:t>
            </a: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743238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 SỞ GIÁO DỤC VÀ ĐÀO TẠO </a:t>
            </a: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13</a:t>
            </a:fld>
            <a:endParaRPr lang="en-US" dirty="0"/>
          </a:p>
        </p:txBody>
      </p:sp>
      <p:sp>
        <p:nvSpPr>
          <p:cNvPr id="5" name="Content Placeholder 5">
            <a:extLst>
              <a:ext uri="{FF2B5EF4-FFF2-40B4-BE49-F238E27FC236}">
                <a16:creationId xmlns="" xmlns:a16="http://schemas.microsoft.com/office/drawing/2014/main" id="{BB1CC4C0-2AD0-4B08-90CF-08F2EF2AE73D}"/>
              </a:ext>
            </a:extLst>
          </p:cNvPr>
          <p:cNvSpPr>
            <a:spLocks noGrp="1"/>
          </p:cNvSpPr>
          <p:nvPr>
            <p:ph idx="1"/>
          </p:nvPr>
        </p:nvSpPr>
        <p:spPr>
          <a:xfrm>
            <a:off x="544946" y="965940"/>
            <a:ext cx="11176000" cy="5431950"/>
          </a:xfrm>
        </p:spPr>
        <p:txBody>
          <a:bodyPr>
            <a:normAutofit fontScale="25000" lnSpcReduction="20000"/>
          </a:bodyPr>
          <a:lstStyle/>
          <a:p>
            <a:pPr marL="0" indent="0">
              <a:lnSpc>
                <a:spcPts val="2700"/>
              </a:lnSpc>
              <a:spcBef>
                <a:spcPts val="600"/>
              </a:spcBef>
              <a:spcAft>
                <a:spcPts val="600"/>
              </a:spcAft>
              <a:buNone/>
            </a:pPr>
            <a:r>
              <a:rPr lang="en-US" sz="9600" dirty="0">
                <a:latin typeface="Times New Roman" panose="02020603050405020304" pitchFamily="18" charset="0"/>
                <a:cs typeface="Times New Roman" panose="02020603050405020304" pitchFamily="18" charset="0"/>
              </a:rPr>
              <a:t>  </a:t>
            </a:r>
            <a:r>
              <a:rPr lang="en-US" sz="9600" b="1" dirty="0">
                <a:latin typeface="Times New Roman" panose="02020603050405020304" pitchFamily="18" charset="0"/>
                <a:cs typeface="Times New Roman" panose="02020603050405020304" pitchFamily="18" charset="0"/>
              </a:rPr>
              <a:t>  </a:t>
            </a:r>
            <a:r>
              <a:rPr lang="en-US" sz="9600" b="1" dirty="0">
                <a:solidFill>
                  <a:srgbClr val="FF0000"/>
                </a:solidFill>
                <a:latin typeface="Times New Roman" panose="02020603050405020304" pitchFamily="18" charset="0"/>
                <a:cs typeface="Times New Roman" panose="02020603050405020304" pitchFamily="18" charset="0"/>
              </a:rPr>
              <a:t>b) </a:t>
            </a:r>
            <a:r>
              <a:rPr lang="en-US" sz="9600" b="1" dirty="0" err="1">
                <a:solidFill>
                  <a:srgbClr val="FF0000"/>
                </a:solidFill>
                <a:latin typeface="Times New Roman" panose="02020603050405020304" pitchFamily="18" charset="0"/>
                <a:cs typeface="Times New Roman" panose="02020603050405020304" pitchFamily="18" charset="0"/>
              </a:rPr>
              <a:t>Đối</a:t>
            </a:r>
            <a:r>
              <a:rPr lang="en-US" sz="9600" b="1" dirty="0">
                <a:solidFill>
                  <a:srgbClr val="FF0000"/>
                </a:solidFill>
                <a:latin typeface="Times New Roman" panose="02020603050405020304" pitchFamily="18" charset="0"/>
                <a:cs typeface="Times New Roman" panose="02020603050405020304" pitchFamily="18" charset="0"/>
              </a:rPr>
              <a:t> </a:t>
            </a:r>
            <a:r>
              <a:rPr lang="en-US" sz="9600" b="1" err="1">
                <a:solidFill>
                  <a:srgbClr val="FF0000"/>
                </a:solidFill>
                <a:latin typeface="Times New Roman" panose="02020603050405020304" pitchFamily="18" charset="0"/>
                <a:cs typeface="Times New Roman" panose="02020603050405020304" pitchFamily="18" charset="0"/>
              </a:rPr>
              <a:t>với</a:t>
            </a:r>
            <a:r>
              <a:rPr lang="en-US" sz="9600" b="1">
                <a:solidFill>
                  <a:srgbClr val="FF0000"/>
                </a:solidFill>
                <a:latin typeface="Times New Roman" panose="02020603050405020304" pitchFamily="18" charset="0"/>
                <a:cs typeface="Times New Roman" panose="02020603050405020304" pitchFamily="18" charset="0"/>
              </a:rPr>
              <a:t> </a:t>
            </a:r>
            <a:r>
              <a:rPr lang="en-US" sz="9600" b="1" smtClean="0">
                <a:solidFill>
                  <a:srgbClr val="FF0000"/>
                </a:solidFill>
                <a:latin typeface="Times New Roman" panose="02020603050405020304" pitchFamily="18" charset="0"/>
                <a:cs typeface="Times New Roman" panose="02020603050405020304" pitchFamily="18" charset="0"/>
              </a:rPr>
              <a:t>các Điểm tiếp nhận</a:t>
            </a:r>
            <a:endParaRPr lang="en-US" sz="9600" b="1" smtClean="0">
              <a:solidFill>
                <a:srgbClr val="FF0000"/>
              </a:solidFill>
              <a:latin typeface="Times New Roman" panose="02020603050405020304" pitchFamily="18" charset="0"/>
              <a:cs typeface="Times New Roman" panose="02020603050405020304" pitchFamily="18" charset="0"/>
            </a:endParaRPr>
          </a:p>
          <a:p>
            <a:pPr>
              <a:lnSpc>
                <a:spcPct val="120000"/>
              </a:lnSpc>
              <a:spcBef>
                <a:spcPts val="600"/>
              </a:spcBef>
              <a:spcAft>
                <a:spcPts val="600"/>
              </a:spcAft>
              <a:buFontTx/>
              <a:buChar char="-"/>
            </a:pPr>
            <a:r>
              <a:rPr lang="en-US" sz="11200" smtClean="0">
                <a:latin typeface="Times New Roman" panose="02020603050405020304" pitchFamily="18" charset="0"/>
                <a:ea typeface="Times New Roman" panose="02020603050405020304" pitchFamily="18" charset="0"/>
                <a:cs typeface="Times New Roman" panose="02020603050405020304" pitchFamily="18" charset="0"/>
              </a:rPr>
              <a:t>Các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trường</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THPT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điểm</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tiếp</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nhận</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sử</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dụng</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vi-VN" sz="11200" dirty="0">
                <a:latin typeface="Times New Roman" panose="02020603050405020304" pitchFamily="18" charset="0"/>
                <a:ea typeface="Times New Roman" panose="02020603050405020304" pitchFamily="18" charset="0"/>
                <a:cs typeface="Times New Roman" panose="02020603050405020304" pitchFamily="18" charset="0"/>
              </a:rPr>
              <a:t>tài khoản</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mật</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khẩu</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đã</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được</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cấp</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quá</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trình</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tổ</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chức</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thi</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tốt</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nghiệp</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THPT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a:t>
            </a:r>
          </a:p>
          <a:p>
            <a:pPr marL="0" indent="0">
              <a:lnSpc>
                <a:spcPct val="120000"/>
              </a:lnSpc>
              <a:spcBef>
                <a:spcPts val="600"/>
              </a:spcBef>
              <a:spcAft>
                <a:spcPts val="600"/>
              </a:spcAft>
              <a:buNone/>
            </a:pP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Kiểm</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tra</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chỉnh</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sửa</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sai</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sót</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nếu</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thông</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báo</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thí</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sinh</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biết</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xác</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nhận</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thông</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tin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khu</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vực</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ưu</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tiên</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Phụ</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lục</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II, VI)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đối</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tượng</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ưu</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tiên</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thí</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sinh</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thời</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hạn</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thực</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hiện</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việc</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theo</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Kế</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hoạch</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dirty="0" err="1">
                <a:latin typeface="Times New Roman" panose="02020603050405020304" pitchFamily="18" charset="0"/>
                <a:ea typeface="Times New Roman" panose="02020603050405020304" pitchFamily="18" charset="0"/>
                <a:cs typeface="Times New Roman" panose="02020603050405020304" pitchFamily="18" charset="0"/>
              </a:rPr>
              <a:t>chung</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p>
          <a:p>
            <a:pPr marL="0" indent="0">
              <a:lnSpc>
                <a:spcPct val="120000"/>
              </a:lnSpc>
              <a:spcBef>
                <a:spcPts val="600"/>
              </a:spcBef>
              <a:spcAft>
                <a:spcPts val="600"/>
              </a:spcAft>
              <a:buNone/>
            </a:pPr>
            <a:r>
              <a:rPr lang="en-US" sz="11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1200" b="1" dirty="0">
                <a:latin typeface="Times New Roman" panose="02020603050405020304" pitchFamily="18" charset="0"/>
                <a:ea typeface="Times New Roman" panose="02020603050405020304" pitchFamily="18" charset="0"/>
                <a:cs typeface="Times New Roman" panose="02020603050405020304" pitchFamily="18" charset="0"/>
              </a:rPr>
              <a:t>Từ ngày 01/7/2022 đến 18/7/2022 </a:t>
            </a:r>
            <a:r>
              <a:rPr lang="en-US" sz="11200" dirty="0">
                <a:latin typeface="Times New Roman" panose="02020603050405020304" pitchFamily="18" charset="0"/>
                <a:ea typeface="Times New Roman" panose="02020603050405020304" pitchFamily="18" charset="0"/>
                <a:cs typeface="Times New Roman" panose="02020603050405020304" pitchFamily="18" charset="0"/>
              </a:rPr>
              <a:t>kiểm tra, rà soát, cập nhật và xác nhận kết quả học tập cấp THPT trên Hệ thống.</a:t>
            </a:r>
          </a:p>
        </p:txBody>
      </p:sp>
    </p:spTree>
    <p:extLst>
      <p:ext uri="{BB962C8B-B14F-4D97-AF65-F5344CB8AC3E}">
        <p14:creationId xmlns:p14="http://schemas.microsoft.com/office/powerpoint/2010/main" val="28156660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D4E640C-7164-4184-96ED-1BF292B02A9A}"/>
              </a:ext>
            </a:extLst>
          </p:cNvPr>
          <p:cNvSpPr>
            <a:spLocks noGrp="1"/>
          </p:cNvSpPr>
          <p:nvPr>
            <p:ph type="title"/>
          </p:nvPr>
        </p:nvSpPr>
        <p:spPr>
          <a:xfrm>
            <a:off x="838200" y="269755"/>
            <a:ext cx="10515600" cy="630093"/>
          </a:xfrm>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r>
              <a:rPr lang="en-US" sz="2400" b="1" dirty="0">
                <a:solidFill>
                  <a:srgbClr val="FF0000"/>
                </a:solidFill>
                <a:latin typeface="Times New Roman" panose="02020603050405020304" pitchFamily="18" charset="0"/>
                <a:cs typeface="Times New Roman" panose="02020603050405020304" pitchFamily="18" charset="0"/>
              </a:rPr>
              <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14</a:t>
            </a:fld>
            <a:endParaRPr lang="en-US" dirty="0"/>
          </a:p>
        </p:txBody>
      </p:sp>
      <p:sp>
        <p:nvSpPr>
          <p:cNvPr id="5" name="Content Placeholder 5">
            <a:extLst>
              <a:ext uri="{FF2B5EF4-FFF2-40B4-BE49-F238E27FC236}">
                <a16:creationId xmlns="" xmlns:a16="http://schemas.microsoft.com/office/drawing/2014/main" id="{BB1CC4C0-2AD0-4B08-90CF-08F2EF2AE73D}"/>
              </a:ext>
            </a:extLst>
          </p:cNvPr>
          <p:cNvSpPr>
            <a:spLocks noGrp="1"/>
          </p:cNvSpPr>
          <p:nvPr>
            <p:ph idx="1"/>
          </p:nvPr>
        </p:nvSpPr>
        <p:spPr>
          <a:xfrm>
            <a:off x="481446" y="899848"/>
            <a:ext cx="10873509" cy="5853641"/>
          </a:xfrm>
        </p:spPr>
        <p:txBody>
          <a:bodyPr>
            <a:normAutofit fontScale="25000" lnSpcReduction="20000"/>
          </a:bodyPr>
          <a:lstStyle/>
          <a:p>
            <a:pPr marL="0" indent="0">
              <a:lnSpc>
                <a:spcPts val="3000"/>
              </a:lnSpc>
              <a:spcBef>
                <a:spcPts val="600"/>
              </a:spcBef>
              <a:spcAft>
                <a:spcPts val="600"/>
              </a:spcAft>
              <a:buNone/>
            </a:pPr>
            <a:r>
              <a:rPr lang="en-US" sz="9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9600" b="1" dirty="0">
                <a:latin typeface="Times New Roman" panose="02020603050405020304" pitchFamily="18" charset="0"/>
                <a:ea typeface="Calibri" panose="020F0502020204030204" pitchFamily="34" charset="0"/>
                <a:cs typeface="Times New Roman" panose="02020603050405020304" pitchFamily="18" charset="0"/>
              </a:rPr>
              <a:t>Từ ngày 12/7/2022 đến ngày 18/7/2022</a:t>
            </a:r>
            <a:r>
              <a:rPr lang="en-US" sz="9600" dirty="0">
                <a:latin typeface="Times New Roman" panose="02020603050405020304" pitchFamily="18" charset="0"/>
                <a:ea typeface="Calibri" panose="020F0502020204030204" pitchFamily="34" charset="0"/>
                <a:cs typeface="Times New Roman" panose="02020603050405020304" pitchFamily="18" charset="0"/>
              </a:rPr>
              <a:t>, hướng dẫn và nhập thông tin cá nhân của thí sinh tự do chưa thực hiện việc đăng ký trên Hệ thống, cấp tài khoản sử dụng cho thí sinh để thí sinh đăng ký NVXT. </a:t>
            </a:r>
            <a:r>
              <a:rPr lang="en-US" sz="9600" dirty="0" smtClean="0">
                <a:latin typeface="Times New Roman" panose="02020603050405020304" pitchFamily="18" charset="0"/>
                <a:cs typeface="Times New Roman" panose="02020603050405020304" pitchFamily="18" charset="0"/>
              </a:rPr>
              <a:t> </a:t>
            </a:r>
          </a:p>
          <a:p>
            <a:pPr marL="0" indent="0">
              <a:lnSpc>
                <a:spcPts val="3000"/>
              </a:lnSpc>
              <a:spcBef>
                <a:spcPts val="600"/>
              </a:spcBef>
              <a:spcAft>
                <a:spcPts val="600"/>
              </a:spcAft>
              <a:buNone/>
            </a:pPr>
            <a:r>
              <a:rPr lang="en-US" sz="9600" dirty="0" smtClean="0">
                <a:latin typeface="Times New Roman" panose="02020603050405020304" pitchFamily="18" charset="0"/>
                <a:cs typeface="Times New Roman" panose="02020603050405020304" pitchFamily="18" charset="0"/>
              </a:rPr>
              <a:t>+ C</a:t>
            </a:r>
            <a:r>
              <a:rPr lang="en-US" sz="9600" dirty="0" smtClean="0">
                <a:effectLst/>
                <a:latin typeface="Times New Roman" panose="02020603050405020304" pitchFamily="18" charset="0"/>
                <a:ea typeface="Times New Roman" panose="02020603050405020304" pitchFamily="18" charset="0"/>
                <a:cs typeface="Times New Roman" panose="02020603050405020304" pitchFamily="18" charset="0"/>
              </a:rPr>
              <a:t>ác </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trường THPT mở các phòng máy tính có nối mạng internet để thí sinh sử dụng thực hiện đăng ký NVXT. Tổ chức hỗ trợ việc đăng ký nguyện vọng cho những thí sinh không có điều kiện đăng ký trực tuyến (lưu ý chỉ hướng dẫn, hỗ trợ thí sinh đăng ký xét tuyển, tuyệt đối không giữ tài khoản, mật khẩu và không làm thay thí sinh</a:t>
            </a:r>
            <a:r>
              <a:rPr lang="en-US" sz="96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p>
          <a:p>
            <a:pPr marL="0" indent="0">
              <a:lnSpc>
                <a:spcPts val="3000"/>
              </a:lnSpc>
              <a:spcBef>
                <a:spcPts val="600"/>
              </a:spcBef>
              <a:spcAft>
                <a:spcPts val="600"/>
              </a:spcAft>
              <a:buNone/>
            </a:pPr>
            <a:r>
              <a:rPr lang="en-US" sz="9600" dirty="0" smtClean="0">
                <a:effectLst/>
                <a:latin typeface="Times New Roman" panose="02020603050405020304" pitchFamily="18" charset="0"/>
                <a:ea typeface="Times New Roman" panose="02020603050405020304" pitchFamily="18" charset="0"/>
                <a:cs typeface="Times New Roman" panose="02020603050405020304" pitchFamily="18" charset="0"/>
              </a:rPr>
              <a:t>+ Hỗ </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trợ thí sinh nộp lệ phí đăng ký xét tuyển trực tuyến theo quy định</a:t>
            </a:r>
            <a:r>
              <a:rPr lang="en-US" sz="96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p>
          <a:p>
            <a:pPr marL="0" indent="0">
              <a:lnSpc>
                <a:spcPts val="3000"/>
              </a:lnSpc>
              <a:spcBef>
                <a:spcPts val="600"/>
              </a:spcBef>
              <a:spcAft>
                <a:spcPts val="600"/>
              </a:spcAft>
              <a:buNone/>
            </a:pPr>
            <a:r>
              <a:rPr lang="en-US" sz="9600" dirty="0" smtClean="0">
                <a:effectLst/>
                <a:latin typeface="Times New Roman" panose="02020603050405020304" pitchFamily="18" charset="0"/>
                <a:ea typeface="Times New Roman" panose="02020603050405020304" pitchFamily="18" charset="0"/>
                <a:cs typeface="Times New Roman" panose="02020603050405020304" pitchFamily="18" charset="0"/>
              </a:rPr>
              <a:t>+ Hướng </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dẫn các thí sinh phúc khảo các bài thi/môn thi, điều chỉnh NVXT (nếu có nhu cầu) ngay sau khi có kết quả phúc khảo thi tốt nghiệp </a:t>
            </a:r>
            <a:r>
              <a:rPr lang="en-US" sz="9600" dirty="0" smtClean="0">
                <a:effectLst/>
                <a:latin typeface="Times New Roman" panose="02020603050405020304" pitchFamily="18" charset="0"/>
                <a:ea typeface="Times New Roman" panose="02020603050405020304" pitchFamily="18" charset="0"/>
                <a:cs typeface="Times New Roman" panose="02020603050405020304" pitchFamily="18" charset="0"/>
              </a:rPr>
              <a:t>THPT.</a:t>
            </a:r>
          </a:p>
          <a:p>
            <a:pPr marL="0" indent="0">
              <a:lnSpc>
                <a:spcPts val="3000"/>
              </a:lnSpc>
              <a:spcBef>
                <a:spcPts val="600"/>
              </a:spcBef>
              <a:spcAft>
                <a:spcPts val="600"/>
              </a:spcAft>
              <a:buNone/>
            </a:pPr>
            <a:r>
              <a:rPr lang="en-US" sz="96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b="1" dirty="0" smtClean="0">
                <a:effectLst/>
                <a:latin typeface="Times New Roman" panose="02020603050405020304" pitchFamily="18" charset="0"/>
                <a:ea typeface="Times New Roman" panose="02020603050405020304" pitchFamily="18" charset="0"/>
                <a:cs typeface="Times New Roman" panose="02020603050405020304" pitchFamily="18" charset="0"/>
              </a:rPr>
              <a:t>T</a:t>
            </a:r>
            <a:r>
              <a:rPr lang="x-none" sz="9600" b="1" dirty="0">
                <a:effectLst/>
                <a:latin typeface="Times New Roman" panose="02020603050405020304" pitchFamily="18" charset="0"/>
                <a:ea typeface="Times New Roman" panose="02020603050405020304" pitchFamily="18" charset="0"/>
                <a:cs typeface="Times New Roman" panose="02020603050405020304" pitchFamily="18" charset="0"/>
              </a:rPr>
              <a:t>ừ ngày 10/7</a:t>
            </a:r>
            <a:r>
              <a:rPr lang="en-US" sz="9600" b="1" dirty="0">
                <a:effectLst/>
                <a:latin typeface="Times New Roman" panose="02020603050405020304" pitchFamily="18" charset="0"/>
                <a:ea typeface="Times New Roman" panose="02020603050405020304" pitchFamily="18" charset="0"/>
                <a:cs typeface="Times New Roman" panose="02020603050405020304" pitchFamily="18" charset="0"/>
              </a:rPr>
              <a:t>/2022</a:t>
            </a:r>
            <a:r>
              <a:rPr lang="x-none" sz="9600" b="1" dirty="0">
                <a:effectLst/>
                <a:latin typeface="Times New Roman" panose="02020603050405020304" pitchFamily="18" charset="0"/>
                <a:ea typeface="Times New Roman" panose="02020603050405020304" pitchFamily="18" charset="0"/>
                <a:cs typeface="Times New Roman" panose="02020603050405020304" pitchFamily="18" charset="0"/>
              </a:rPr>
              <a:t> đến ngày 28/9/2022</a:t>
            </a:r>
            <a:r>
              <a:rPr lang="en-US" sz="9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cử</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cán</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bộ</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kinh</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nghiệm</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công</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tuyển</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sinh</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để</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trực</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tư</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vấn</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hướng</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dẫn</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hỗ</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trợ</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thí</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sinh</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công</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tuyển</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sinh</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p>
          <a:p>
            <a:endParaRPr lang="en-US" sz="96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183259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D4E640C-7164-4184-96ED-1BF292B02A9A}"/>
              </a:ext>
            </a:extLst>
          </p:cNvPr>
          <p:cNvSpPr>
            <a:spLocks noGrp="1"/>
          </p:cNvSpPr>
          <p:nvPr>
            <p:ph type="title"/>
          </p:nvPr>
        </p:nvSpPr>
        <p:spPr>
          <a:xfrm>
            <a:off x="771698" y="224802"/>
            <a:ext cx="10515600" cy="630093"/>
          </a:xfrm>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3. </a:t>
            </a:r>
            <a:r>
              <a:rPr lang="vi-VN" sz="2400" b="1" dirty="0" smtClean="0">
                <a:solidFill>
                  <a:schemeClr val="accent2">
                    <a:lumMod val="75000"/>
                  </a:schemeClr>
                </a:solidFill>
                <a:ea typeface="Calibri" panose="020F0502020204030204" pitchFamily="34" charset="0"/>
                <a:cs typeface="Times New Roman" panose="02020603050405020304" pitchFamily="18" charset="0"/>
              </a:rPr>
              <a:t>CÁC VĂN BẢN HƯỚNG DẪN TRIỂN KHAI CÔNG TÁC TUYỂN SINH</a:t>
            </a:r>
            <a:endParaRPr lang="en-US" sz="2400" b="1"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15</a:t>
            </a:fld>
            <a:endParaRPr lang="en-US" dirty="0"/>
          </a:p>
        </p:txBody>
      </p:sp>
      <p:sp>
        <p:nvSpPr>
          <p:cNvPr id="8" name="Content Placeholder 5">
            <a:extLst>
              <a:ext uri="{FF2B5EF4-FFF2-40B4-BE49-F238E27FC236}">
                <a16:creationId xmlns="" xmlns:a16="http://schemas.microsoft.com/office/drawing/2014/main" id="{69316F1C-A9A9-425D-A45D-3CC1B733B3E2}"/>
              </a:ext>
            </a:extLst>
          </p:cNvPr>
          <p:cNvSpPr>
            <a:spLocks noGrp="1"/>
          </p:cNvSpPr>
          <p:nvPr>
            <p:ph idx="1"/>
          </p:nvPr>
        </p:nvSpPr>
        <p:spPr>
          <a:xfrm>
            <a:off x="481446" y="1454727"/>
            <a:ext cx="11257972" cy="4555375"/>
          </a:xfrm>
        </p:spPr>
        <p:txBody>
          <a:bodyPr>
            <a:normAutofit/>
          </a:bodyPr>
          <a:lstStyle/>
          <a:p>
            <a:pPr algn="just">
              <a:lnSpc>
                <a:spcPts val="2900"/>
              </a:lnSpc>
              <a:spcBef>
                <a:spcPts val="600"/>
              </a:spcBef>
              <a:spcAft>
                <a:spcPts val="600"/>
              </a:spcAft>
              <a:buFontTx/>
              <a:buChar char="-"/>
            </a:pPr>
            <a:r>
              <a:rPr lang="en-US" sz="2600" dirty="0" err="1"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Thông</a:t>
            </a:r>
            <a:r>
              <a:rPr lang="en-US" sz="2600"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tư</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số</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08/2022/TT-BGDĐT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ngày</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06/6/2022 ban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hành</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Quy</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chế</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sinh</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đại</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học</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sinh</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cao</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đẳng</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ngành</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Giáo</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dục</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Mầm</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non</a:t>
            </a:r>
            <a:endParaRPr lang="vi-VN" sz="2600"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2900"/>
              </a:lnSpc>
              <a:spcBef>
                <a:spcPts val="600"/>
              </a:spcBef>
              <a:spcAft>
                <a:spcPts val="600"/>
              </a:spcAft>
              <a:buFontTx/>
              <a:buChar char="-"/>
            </a:pPr>
            <a:r>
              <a:rPr lang="en-US" sz="26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Quyết</a:t>
            </a: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1683/QĐ-BGDĐT </a:t>
            </a:r>
            <a:r>
              <a:rPr lang="en-US" sz="26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ngày</a:t>
            </a: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17/6/2022 v</a:t>
            </a:r>
            <a:r>
              <a:rPr lang="vi-VN"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ề </a:t>
            </a: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việc phê duyệt Kế hoạch triển khai công tác tuyển sinh đại học, tuyển sinh cao đẳng ngành Giáo dục Mầm non năm 2022.</a:t>
            </a:r>
          </a:p>
          <a:p>
            <a:pPr algn="just">
              <a:lnSpc>
                <a:spcPts val="2900"/>
              </a:lnSpc>
              <a:spcBef>
                <a:spcPts val="600"/>
              </a:spcBef>
              <a:spcAft>
                <a:spcPts val="600"/>
              </a:spcAft>
              <a:buFontTx/>
              <a:buChar char="-"/>
            </a:pP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Công văn số 2598/BGDĐT-GDĐH ngày </a:t>
            </a:r>
            <a:r>
              <a:rPr lang="en-US" sz="2600">
                <a:solidFill>
                  <a:srgbClr val="FF0000"/>
                </a:solidFill>
                <a:latin typeface="Times New Roman" panose="02020603050405020304" pitchFamily="18" charset="0"/>
                <a:ea typeface="Calibri" panose="020F0502020204030204" pitchFamily="34" charset="0"/>
                <a:cs typeface="Times New Roman" panose="02020603050405020304" pitchFamily="18" charset="0"/>
              </a:rPr>
              <a:t>20/6/2022 </a:t>
            </a:r>
            <a:r>
              <a:rPr lang="en-US" sz="26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hướng </a:t>
            </a: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dẫn tuyển sinh đại học, tuyển sinh cao đẳng ngành Giáo dục Mầm </a:t>
            </a:r>
            <a:r>
              <a:rPr lang="en-US" sz="26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non. </a:t>
            </a:r>
            <a:endPar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a:p>
            <a:pPr marL="0" indent="0">
              <a:spcBef>
                <a:spcPts val="600"/>
              </a:spcBef>
              <a:spcAft>
                <a:spcPts val="600"/>
              </a:spcAft>
              <a:buNone/>
            </a:pPr>
            <a:endParaRPr lang="en-US" sz="2200"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r>
              <a:rPr lang="en-US" sz="2200"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p>
          <a:p>
            <a:endParaRPr lang="en-US" dirty="0"/>
          </a:p>
        </p:txBody>
      </p:sp>
    </p:spTree>
    <p:extLst>
      <p:ext uri="{BB962C8B-B14F-4D97-AF65-F5344CB8AC3E}">
        <p14:creationId xmlns:p14="http://schemas.microsoft.com/office/powerpoint/2010/main" val="17817417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D4E640C-7164-4184-96ED-1BF292B02A9A}"/>
              </a:ext>
            </a:extLst>
          </p:cNvPr>
          <p:cNvSpPr>
            <a:spLocks noGrp="1"/>
          </p:cNvSpPr>
          <p:nvPr>
            <p:ph type="title"/>
          </p:nvPr>
        </p:nvSpPr>
        <p:spPr>
          <a:xfrm>
            <a:off x="771698" y="224802"/>
            <a:ext cx="11152078" cy="630093"/>
          </a:xfrm>
        </p:spPr>
        <p:txBody>
          <a:bodyPr vert="horz" lIns="91440" tIns="45720" rIns="91440" bIns="45720" rtlCol="0" anchor="ctr">
            <a:noAutofit/>
          </a:bodyPr>
          <a:lstStyle/>
          <a:p>
            <a:r>
              <a:rPr lang="en-US" sz="2200" b="1" dirty="0">
                <a:solidFill>
                  <a:srgbClr val="FF0000"/>
                </a:solidFill>
                <a:latin typeface="Times New Roman" panose="02020603050405020304" pitchFamily="18" charset="0"/>
                <a:cs typeface="Times New Roman" panose="02020603050405020304" pitchFamily="18" charset="0"/>
              </a:rPr>
              <a:t>3. </a:t>
            </a:r>
            <a:r>
              <a:rPr lang="vi-VN" sz="2200" b="1" dirty="0" smtClean="0">
                <a:solidFill>
                  <a:srgbClr val="FF0000"/>
                </a:solidFill>
                <a:ea typeface="Calibri" panose="020F0502020204030204" pitchFamily="34" charset="0"/>
                <a:cs typeface="Times New Roman" panose="02020603050405020304" pitchFamily="18" charset="0"/>
              </a:rPr>
              <a:t>CÁC VĂN </a:t>
            </a:r>
            <a:r>
              <a:rPr lang="vi-VN" sz="2200" b="1" dirty="0">
                <a:solidFill>
                  <a:srgbClr val="FF0000"/>
                </a:solidFill>
                <a:ea typeface="Calibri" panose="020F0502020204030204" pitchFamily="34" charset="0"/>
                <a:cs typeface="Times New Roman" panose="02020603050405020304" pitchFamily="18" charset="0"/>
              </a:rPr>
              <a:t>BẢN </a:t>
            </a:r>
            <a:r>
              <a:rPr lang="en-US" sz="2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MỚI BAN HÀNH VỀ CHÍNH SÁCH ƯU TIÊN TRONG TUYỂN SINH</a:t>
            </a:r>
          </a:p>
        </p:txBody>
      </p:sp>
      <p:sp>
        <p:nvSpPr>
          <p:cNvPr id="7" name="Slide Number Placeholder 6">
            <a:extLst>
              <a:ext uri="{FF2B5EF4-FFF2-40B4-BE49-F238E27FC236}">
                <a16:creationId xmlns=""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16</a:t>
            </a:fld>
            <a:endParaRPr lang="en-US" dirty="0"/>
          </a:p>
        </p:txBody>
      </p:sp>
      <p:sp>
        <p:nvSpPr>
          <p:cNvPr id="8" name="Content Placeholder 5">
            <a:extLst>
              <a:ext uri="{FF2B5EF4-FFF2-40B4-BE49-F238E27FC236}">
                <a16:creationId xmlns="" xmlns:a16="http://schemas.microsoft.com/office/drawing/2014/main" id="{69316F1C-A9A9-425D-A45D-3CC1B733B3E2}"/>
              </a:ext>
            </a:extLst>
          </p:cNvPr>
          <p:cNvSpPr>
            <a:spLocks noGrp="1"/>
          </p:cNvSpPr>
          <p:nvPr>
            <p:ph idx="1"/>
          </p:nvPr>
        </p:nvSpPr>
        <p:spPr>
          <a:xfrm>
            <a:off x="481446" y="854895"/>
            <a:ext cx="11257972" cy="6003105"/>
          </a:xfrm>
        </p:spPr>
        <p:txBody>
          <a:bodyPr>
            <a:normAutofit fontScale="47500" lnSpcReduction="20000"/>
          </a:bodyPr>
          <a:lstStyle/>
          <a:p>
            <a:pPr lvl="0">
              <a:lnSpc>
                <a:spcPct val="120000"/>
              </a:lnSpc>
              <a:spcBef>
                <a:spcPts val="600"/>
              </a:spcBef>
              <a:spcAft>
                <a:spcPts val="600"/>
              </a:spcAft>
            </a:pPr>
            <a:r>
              <a:rPr lang="es-ES" sz="4400" dirty="0" smtClean="0">
                <a:latin typeface="Times New Roman" panose="02020603050405020304" pitchFamily="18" charset="0"/>
                <a:cs typeface="Times New Roman" panose="02020603050405020304" pitchFamily="18" charset="0"/>
              </a:rPr>
              <a:t>Quyết </a:t>
            </a:r>
            <a:r>
              <a:rPr lang="es-ES" sz="4400" dirty="0">
                <a:latin typeface="Times New Roman" panose="02020603050405020304" pitchFamily="18" charset="0"/>
                <a:cs typeface="Times New Roman" panose="02020603050405020304" pitchFamily="18" charset="0"/>
              </a:rPr>
              <a:t>định số 861/QĐ-</a:t>
            </a:r>
            <a:r>
              <a:rPr lang="es-ES" sz="4400" dirty="0" err="1">
                <a:latin typeface="Times New Roman" panose="02020603050405020304" pitchFamily="18" charset="0"/>
                <a:cs typeface="Times New Roman" panose="02020603050405020304" pitchFamily="18" charset="0"/>
              </a:rPr>
              <a:t>TTg</a:t>
            </a:r>
            <a:r>
              <a:rPr lang="es-ES" sz="4400" dirty="0">
                <a:latin typeface="Times New Roman" panose="02020603050405020304" pitchFamily="18" charset="0"/>
                <a:cs typeface="Times New Roman" panose="02020603050405020304" pitchFamily="18" charset="0"/>
              </a:rPr>
              <a:t> ngày 04/6/2021 của Thủ tướng Chính phủ ban hành về việc phê duyệt danh sách các xã khu vực III, khu vực II và khu vực I thuộc vùng đồng bào dân tộc và thiểu số giai đoạn 2021-2025.</a:t>
            </a:r>
            <a:endParaRPr lang="en-US" sz="4400" dirty="0">
              <a:latin typeface="Times New Roman" panose="02020603050405020304" pitchFamily="18" charset="0"/>
              <a:cs typeface="Times New Roman" panose="02020603050405020304" pitchFamily="18" charset="0"/>
            </a:endParaRPr>
          </a:p>
          <a:p>
            <a:pPr lvl="0">
              <a:lnSpc>
                <a:spcPct val="120000"/>
              </a:lnSpc>
              <a:spcBef>
                <a:spcPts val="600"/>
              </a:spcBef>
              <a:spcAft>
                <a:spcPts val="600"/>
              </a:spcAft>
            </a:pPr>
            <a:r>
              <a:rPr lang="es-ES" sz="4400" dirty="0">
                <a:latin typeface="Times New Roman" panose="02020603050405020304" pitchFamily="18" charset="0"/>
                <a:cs typeface="Times New Roman" panose="02020603050405020304" pitchFamily="18" charset="0"/>
              </a:rPr>
              <a:t>Quyết định số 612/QĐ-UBDT ngày 16/9/2021 Ủy ban Dân tộc phê duyệt danh sách các thôn đặc biệt khó khăn vùng đồng bào dân tộc thiểu số và miền núi giai đoạn 2021 – 2025. </a:t>
            </a:r>
            <a:endParaRPr lang="en-US" sz="4400" dirty="0">
              <a:latin typeface="Times New Roman" panose="02020603050405020304" pitchFamily="18" charset="0"/>
              <a:cs typeface="Times New Roman" panose="02020603050405020304" pitchFamily="18" charset="0"/>
            </a:endParaRPr>
          </a:p>
          <a:p>
            <a:pPr lvl="0">
              <a:lnSpc>
                <a:spcPct val="120000"/>
              </a:lnSpc>
              <a:spcBef>
                <a:spcPts val="600"/>
              </a:spcBef>
              <a:spcAft>
                <a:spcPts val="600"/>
              </a:spcAft>
            </a:pPr>
            <a:r>
              <a:rPr lang="en-US" sz="4400" dirty="0">
                <a:latin typeface="Times New Roman" panose="02020603050405020304" pitchFamily="18" charset="0"/>
                <a:cs typeface="Times New Roman" panose="02020603050405020304" pitchFamily="18" charset="0"/>
              </a:rPr>
              <a:t>Quyết định số 353/QĐ-</a:t>
            </a:r>
            <a:r>
              <a:rPr lang="en-US" sz="4400" dirty="0" err="1">
                <a:latin typeface="Times New Roman" panose="02020603050405020304" pitchFamily="18" charset="0"/>
                <a:cs typeface="Times New Roman" panose="02020603050405020304" pitchFamily="18" charset="0"/>
              </a:rPr>
              <a:t>TTg</a:t>
            </a:r>
            <a:r>
              <a:rPr lang="en-US" sz="4400" dirty="0">
                <a:latin typeface="Times New Roman" panose="02020603050405020304" pitchFamily="18" charset="0"/>
                <a:cs typeface="Times New Roman" panose="02020603050405020304" pitchFamily="18" charset="0"/>
              </a:rPr>
              <a:t> ngày 15/3/2022 </a:t>
            </a:r>
            <a:r>
              <a:rPr lang="es-ES" sz="4400" dirty="0">
                <a:latin typeface="Times New Roman" panose="02020603050405020304" pitchFamily="18" charset="0"/>
                <a:cs typeface="Times New Roman" panose="02020603050405020304" pitchFamily="18" charset="0"/>
              </a:rPr>
              <a:t>của Thủ tướng Chính phủ </a:t>
            </a:r>
            <a:r>
              <a:rPr lang="en-US" sz="4400" dirty="0">
                <a:latin typeface="Times New Roman" panose="02020603050405020304" pitchFamily="18" charset="0"/>
                <a:cs typeface="Times New Roman" panose="02020603050405020304" pitchFamily="18" charset="0"/>
              </a:rPr>
              <a:t>về việc phê duyệt danh sách huyện nghèo, xã đặc biệt khó khăn vùng bãi ngang, ven biển và hải đảo giai đoạn 2021-2025.</a:t>
            </a:r>
          </a:p>
          <a:p>
            <a:pPr lvl="0">
              <a:lnSpc>
                <a:spcPct val="120000"/>
              </a:lnSpc>
              <a:spcBef>
                <a:spcPts val="600"/>
              </a:spcBef>
              <a:spcAft>
                <a:spcPts val="600"/>
              </a:spcAft>
            </a:pPr>
            <a:r>
              <a:rPr lang="en-US" sz="4400" dirty="0">
                <a:latin typeface="Times New Roman" panose="02020603050405020304" pitchFamily="18" charset="0"/>
                <a:cs typeface="Times New Roman" panose="02020603050405020304" pitchFamily="18" charset="0"/>
              </a:rPr>
              <a:t>Các quyết định của Chủ tịch UBND tỉnh về việc công nhận các xã đạt chuẩn nông thôn mới.</a:t>
            </a:r>
          </a:p>
          <a:p>
            <a:pPr>
              <a:lnSpc>
                <a:spcPct val="120000"/>
              </a:lnSpc>
              <a:spcBef>
                <a:spcPts val="600"/>
              </a:spcBef>
              <a:spcAft>
                <a:spcPts val="600"/>
              </a:spcAft>
            </a:pPr>
            <a:r>
              <a:rPr lang="es-ES" sz="4400" dirty="0">
                <a:latin typeface="Times New Roman" panose="02020603050405020304" pitchFamily="18" charset="0"/>
                <a:cs typeface="Times New Roman" panose="02020603050405020304" pitchFamily="18" charset="0"/>
              </a:rPr>
              <a:t>Ngày 28/3/2022, Bộ GDĐT đã ban hành Công văn số 1142/BGDĐT-GDDH về rà soát, sửa đổi, bổ sung và cập nhật cơ sở dữ liệu về khu vực ưu tiên phục vụ công tác thi  tốt nghiệp THPT và tuyển sinh ĐH, CĐ năm 2022. Bộ GDĐT đã phối hợp với các sở GDĐT rà soát, sửa đổi và cập nhật lên hệ thống thi và tuyển sinh làm cơ sở dữ liệu về các danh mục tỉnh, huyện; xã khó khăn, xã đặc biệt khó khăn và danh mục trường THPT để thí sinh đăng ký dự thi và xét tuyển.</a:t>
            </a:r>
            <a:endParaRPr lang="en-US" sz="4400"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endParaRPr lang="en-US" sz="2200"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r>
              <a:rPr lang="en-US" sz="2200"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p>
          <a:p>
            <a:endParaRPr lang="en-US" dirty="0"/>
          </a:p>
        </p:txBody>
      </p:sp>
    </p:spTree>
    <p:extLst>
      <p:ext uri="{BB962C8B-B14F-4D97-AF65-F5344CB8AC3E}">
        <p14:creationId xmlns:p14="http://schemas.microsoft.com/office/powerpoint/2010/main" val="27398927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4. HỆ THỐNG PHẦN MỀM TUYỂN SINH CHUNG</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17</a:t>
            </a:fld>
            <a:endParaRPr lang="en-US" dirty="0"/>
          </a:p>
        </p:txBody>
      </p:sp>
      <p:sp>
        <p:nvSpPr>
          <p:cNvPr id="8" name="Content Placeholder 5">
            <a:extLst>
              <a:ext uri="{FF2B5EF4-FFF2-40B4-BE49-F238E27FC236}">
                <a16:creationId xmlns="" xmlns:a16="http://schemas.microsoft.com/office/drawing/2014/main" id="{69316F1C-A9A9-425D-A45D-3CC1B733B3E2}"/>
              </a:ext>
            </a:extLst>
          </p:cNvPr>
          <p:cNvSpPr>
            <a:spLocks noGrp="1"/>
          </p:cNvSpPr>
          <p:nvPr>
            <p:ph idx="1"/>
          </p:nvPr>
        </p:nvSpPr>
        <p:spPr>
          <a:xfrm>
            <a:off x="838200" y="1025246"/>
            <a:ext cx="10515600" cy="5220243"/>
          </a:xfrm>
        </p:spPr>
        <p:txBody>
          <a:bodyPr>
            <a:normAutofit fontScale="77500" lnSpcReduction="20000"/>
          </a:bodyPr>
          <a:lstStyle/>
          <a:p>
            <a:pPr marL="0" indent="0" algn="just" fontAlgn="base">
              <a:lnSpc>
                <a:spcPts val="2800"/>
              </a:lnSpc>
              <a:spcBef>
                <a:spcPts val="600"/>
              </a:spcBef>
              <a:spcAft>
                <a:spcPts val="600"/>
              </a:spcAft>
              <a:buNone/>
            </a:pPr>
            <a:r>
              <a:rPr lang="en-US" sz="3600" b="1" dirty="0" smtClean="0">
                <a:latin typeface="Times New Roman" panose="02020603050405020304" pitchFamily="18" charset="0"/>
                <a:ea typeface="Times New Roman" panose="02020603050405020304" pitchFamily="18" charset="0"/>
                <a:cs typeface="Times New Roman" panose="02020603050405020304" pitchFamily="18" charset="0"/>
              </a:rPr>
              <a:t>4.1</a:t>
            </a: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 Trang </a:t>
            </a:r>
            <a:r>
              <a:rPr lang="en-US" sz="3600" b="1" dirty="0" err="1">
                <a:latin typeface="Times New Roman" panose="02020603050405020304" pitchFamily="18" charset="0"/>
                <a:ea typeface="Times New Roman" panose="02020603050405020304" pitchFamily="18" charset="0"/>
                <a:cs typeface="Times New Roman" panose="02020603050405020304" pitchFamily="18" charset="0"/>
              </a:rPr>
              <a:t>nghiệp</a:t>
            </a: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ea typeface="Times New Roman" panose="02020603050405020304" pitchFamily="18" charset="0"/>
                <a:cs typeface="Times New Roman" panose="02020603050405020304" pitchFamily="18" charset="0"/>
              </a:rPr>
              <a:t>vụ</a:t>
            </a: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 </a:t>
            </a:r>
          </a:p>
          <a:p>
            <a:pPr marL="0" indent="0" algn="just" fontAlgn="base">
              <a:lnSpc>
                <a:spcPts val="2800"/>
              </a:lnSpc>
              <a:spcBef>
                <a:spcPts val="600"/>
              </a:spcBef>
              <a:spcAft>
                <a:spcPts val="600"/>
              </a:spcAft>
              <a:buNone/>
            </a:pP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Cập</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nhật</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kết</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quả</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tập</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cấp</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THPT</a:t>
            </a:r>
          </a:p>
          <a:p>
            <a:pPr marL="0" indent="0" algn="just" fontAlgn="base">
              <a:lnSpc>
                <a:spcPts val="2800"/>
              </a:lnSpc>
              <a:spcBef>
                <a:spcPts val="600"/>
              </a:spcBef>
              <a:spcAft>
                <a:spcPts val="600"/>
              </a:spcAft>
              <a:buNone/>
            </a:pPr>
            <a:r>
              <a:rPr lang="en-US" sz="3600" dirty="0">
                <a:latin typeface="Times New Roman" panose="02020603050405020304" pitchFamily="18" charset="0"/>
                <a:ea typeface="Times New Roman" panose="02020603050405020304" pitchFamily="18" charset="0"/>
                <a:cs typeface="Times New Roman" panose="02020603050405020304" pitchFamily="18" charset="0"/>
              </a:rPr>
              <a:t>- CSĐT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khai</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báo</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trên</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Hệ</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thống</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p>
          <a:p>
            <a:pPr marL="0" indent="0" algn="just" fontAlgn="base">
              <a:lnSpc>
                <a:spcPts val="2800"/>
              </a:lnSpc>
              <a:spcBef>
                <a:spcPts val="600"/>
              </a:spcBef>
              <a:spcAft>
                <a:spcPts val="600"/>
              </a:spcAft>
              <a:buNone/>
            </a:pPr>
            <a:r>
              <a:rPr lang="en-US" sz="3600" dirty="0">
                <a:latin typeface="Times New Roman" panose="02020603050405020304" pitchFamily="18" charset="0"/>
                <a:ea typeface="Times New Roman" panose="02020603050405020304" pitchFamily="18" charset="0"/>
                <a:cs typeface="Times New Roman" panose="02020603050405020304" pitchFamily="18" charset="0"/>
              </a:rPr>
              <a:t>- Thí sinh đăng ký nguyện vọng xét </a:t>
            </a:r>
            <a:r>
              <a:rPr lang="en-US" sz="3600" dirty="0" smtClean="0">
                <a:latin typeface="Times New Roman" panose="02020603050405020304" pitchFamily="18" charset="0"/>
                <a:ea typeface="Times New Roman" panose="02020603050405020304" pitchFamily="18" charset="0"/>
                <a:cs typeface="Times New Roman" panose="02020603050405020304" pitchFamily="18" charset="0"/>
              </a:rPr>
              <a:t>tuyển, điều chỉnh nguyện vọng ĐKXT </a:t>
            </a:r>
            <a:endParaRPr lang="en-US" sz="3600"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fontAlgn="base">
              <a:lnSpc>
                <a:spcPts val="2800"/>
              </a:lnSpc>
              <a:spcBef>
                <a:spcPts val="600"/>
              </a:spcBef>
              <a:spcAft>
                <a:spcPts val="600"/>
              </a:spcAft>
              <a:buNone/>
            </a:pP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Lệ</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phí</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xét</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tuyển</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p>
          <a:p>
            <a:pPr algn="just" fontAlgn="base">
              <a:lnSpc>
                <a:spcPts val="2800"/>
              </a:lnSpc>
              <a:spcBef>
                <a:spcPts val="600"/>
              </a:spcBef>
              <a:spcAft>
                <a:spcPts val="600"/>
              </a:spcAft>
              <a:buFontTx/>
              <a:buChar char="-"/>
            </a:pPr>
            <a:r>
              <a:rPr lang="en-US" sz="3600" dirty="0" smtClean="0">
                <a:latin typeface="Times New Roman" panose="02020603050405020304" pitchFamily="18" charset="0"/>
                <a:ea typeface="Times New Roman" panose="02020603050405020304" pitchFamily="18" charset="0"/>
                <a:cs typeface="Times New Roman" panose="02020603050405020304" pitchFamily="18" charset="0"/>
              </a:rPr>
              <a:t>Xử </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lý nguyện vọng của thí </a:t>
            </a:r>
            <a:r>
              <a:rPr lang="en-US" sz="3600" dirty="0" smtClean="0">
                <a:latin typeface="Times New Roman" panose="02020603050405020304" pitchFamily="18" charset="0"/>
                <a:ea typeface="Times New Roman" panose="02020603050405020304" pitchFamily="18" charset="0"/>
                <a:cs typeface="Times New Roman" panose="02020603050405020304" pitchFamily="18" charset="0"/>
              </a:rPr>
              <a:t>sinh</a:t>
            </a:r>
          </a:p>
          <a:p>
            <a:pPr algn="just" fontAlgn="base">
              <a:lnSpc>
                <a:spcPts val="2800"/>
              </a:lnSpc>
              <a:spcBef>
                <a:spcPts val="600"/>
              </a:spcBef>
              <a:spcAft>
                <a:spcPts val="600"/>
              </a:spcAft>
              <a:buFontTx/>
              <a:buChar char="-"/>
            </a:pPr>
            <a:r>
              <a:rPr lang="en-US" sz="3600" dirty="0" smtClean="0">
                <a:latin typeface="Times New Roman" panose="02020603050405020304" pitchFamily="18" charset="0"/>
                <a:ea typeface="Times New Roman" panose="02020603050405020304" pitchFamily="18" charset="0"/>
                <a:cs typeface="Times New Roman" panose="02020603050405020304" pitchFamily="18" charset="0"/>
              </a:rPr>
              <a:t>Thí sinh xác nhận nhập học trực tuyến trên hệ thống</a:t>
            </a:r>
            <a:endParaRPr lang="en-US" sz="3600"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fontAlgn="base">
              <a:lnSpc>
                <a:spcPts val="2800"/>
              </a:lnSpc>
              <a:spcBef>
                <a:spcPts val="600"/>
              </a:spcBef>
              <a:spcAft>
                <a:spcPts val="600"/>
              </a:spcAft>
              <a:buNone/>
            </a:pP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4.2. </a:t>
            </a:r>
            <a:r>
              <a:rPr lang="en-US" sz="3600" b="1" dirty="0" err="1">
                <a:latin typeface="Times New Roman" panose="02020603050405020304" pitchFamily="18" charset="0"/>
                <a:ea typeface="Times New Roman" panose="02020603050405020304" pitchFamily="18" charset="0"/>
                <a:cs typeface="Times New Roman" panose="02020603050405020304" pitchFamily="18" charset="0"/>
              </a:rPr>
              <a:t>Cập</a:t>
            </a: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ea typeface="Times New Roman" panose="02020603050405020304" pitchFamily="18" charset="0"/>
                <a:cs typeface="Times New Roman" panose="02020603050405020304" pitchFamily="18" charset="0"/>
              </a:rPr>
              <a:t>nhật</a:t>
            </a: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ea typeface="Times New Roman" panose="02020603050405020304" pitchFamily="18" charset="0"/>
                <a:cs typeface="Times New Roman" panose="02020603050405020304" pitchFamily="18" charset="0"/>
              </a:rPr>
              <a:t>đề</a:t>
            </a: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ea typeface="Times New Roman" panose="02020603050405020304" pitchFamily="18" charset="0"/>
                <a:cs typeface="Times New Roman" panose="02020603050405020304" pitchFamily="18" charset="0"/>
              </a:rPr>
              <a:t>án</a:t>
            </a: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ea typeface="Times New Roman" panose="02020603050405020304" pitchFamily="18" charset="0"/>
                <a:cs typeface="Times New Roman" panose="02020603050405020304" pitchFamily="18" charset="0"/>
              </a:rPr>
              <a:t>tuyển</a:t>
            </a: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ea typeface="Times New Roman" panose="02020603050405020304" pitchFamily="18" charset="0"/>
                <a:cs typeface="Times New Roman" panose="02020603050405020304" pitchFamily="18" charset="0"/>
              </a:rPr>
              <a:t>sinh</a:t>
            </a: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  </a:t>
            </a:r>
          </a:p>
          <a:p>
            <a:pPr marL="0" indent="0">
              <a:spcBef>
                <a:spcPts val="600"/>
              </a:spcBef>
              <a:spcAft>
                <a:spcPts val="600"/>
              </a:spcAft>
              <a:buNone/>
            </a:pPr>
            <a:endParaRPr lang="en-US" sz="3200"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r>
              <a:rPr lang="en-US" sz="2200"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p>
          <a:p>
            <a:endParaRPr lang="en-US" dirty="0"/>
          </a:p>
        </p:txBody>
      </p:sp>
    </p:spTree>
    <p:extLst>
      <p:ext uri="{BB962C8B-B14F-4D97-AF65-F5344CB8AC3E}">
        <p14:creationId xmlns:p14="http://schemas.microsoft.com/office/powerpoint/2010/main" val="28749985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 xmlns:a16="http://schemas.microsoft.com/office/drawing/2014/main" id="{DCBF4C2A-841A-41B9-98BA-B1B6BCBD9E47}"/>
              </a:ext>
            </a:extLst>
          </p:cNvPr>
          <p:cNvGrpSpPr/>
          <p:nvPr/>
        </p:nvGrpSpPr>
        <p:grpSpPr>
          <a:xfrm>
            <a:off x="9921009" y="3542472"/>
            <a:ext cx="1286097" cy="3315528"/>
            <a:chOff x="5896004" y="897971"/>
            <a:chExt cx="1040343" cy="2681980"/>
          </a:xfrm>
          <a:solidFill>
            <a:schemeClr val="accent2"/>
          </a:solidFill>
        </p:grpSpPr>
        <p:sp>
          <p:nvSpPr>
            <p:cNvPr id="42" name="Freeform: Shape 41">
              <a:extLst>
                <a:ext uri="{FF2B5EF4-FFF2-40B4-BE49-F238E27FC236}">
                  <a16:creationId xmlns="" xmlns:a16="http://schemas.microsoft.com/office/drawing/2014/main" id="{0B672E30-0915-4756-8DA9-EC7826FEA941}"/>
                </a:ext>
              </a:extLst>
            </p:cNvPr>
            <p:cNvSpPr/>
            <p:nvPr/>
          </p:nvSpPr>
          <p:spPr>
            <a:xfrm flipH="1">
              <a:off x="5896004" y="897971"/>
              <a:ext cx="1040343" cy="2681980"/>
            </a:xfrm>
            <a:custGeom>
              <a:avLst/>
              <a:gdLst>
                <a:gd name="connsiteX0" fmla="*/ 15747 w 1825371"/>
                <a:gd name="connsiteY0" fmla="*/ 1352 h 3047785"/>
                <a:gd name="connsiteX1" fmla="*/ 83062 w 1825371"/>
                <a:gd name="connsiteY1" fmla="*/ 34837 h 3047785"/>
                <a:gd name="connsiteX2" fmla="*/ 961270 w 1825371"/>
                <a:gd name="connsiteY2" fmla="*/ 755975 h 3047785"/>
                <a:gd name="connsiteX3" fmla="*/ 1239162 w 1825371"/>
                <a:gd name="connsiteY3" fmla="*/ 1001764 h 3047785"/>
                <a:gd name="connsiteX4" fmla="*/ 1276445 w 1825371"/>
                <a:gd name="connsiteY4" fmla="*/ 1025928 h 3047785"/>
                <a:gd name="connsiteX5" fmla="*/ 1316489 w 1825371"/>
                <a:gd name="connsiteY5" fmla="*/ 1009704 h 3047785"/>
                <a:gd name="connsiteX6" fmla="*/ 1345141 w 1825371"/>
                <a:gd name="connsiteY6" fmla="*/ 948602 h 3047785"/>
                <a:gd name="connsiteX7" fmla="*/ 1407624 w 1825371"/>
                <a:gd name="connsiteY7" fmla="*/ 869894 h 3047785"/>
                <a:gd name="connsiteX8" fmla="*/ 1749379 w 1825371"/>
                <a:gd name="connsiteY8" fmla="*/ 590967 h 3047785"/>
                <a:gd name="connsiteX9" fmla="*/ 1808066 w 1825371"/>
                <a:gd name="connsiteY9" fmla="*/ 545399 h 3047785"/>
                <a:gd name="connsiteX10" fmla="*/ 1825326 w 1825371"/>
                <a:gd name="connsiteY10" fmla="*/ 554375 h 3047785"/>
                <a:gd name="connsiteX11" fmla="*/ 1811172 w 1825371"/>
                <a:gd name="connsiteY11" fmla="*/ 590277 h 3047785"/>
                <a:gd name="connsiteX12" fmla="*/ 1721073 w 1825371"/>
                <a:gd name="connsiteY12" fmla="*/ 698326 h 3047785"/>
                <a:gd name="connsiteX13" fmla="*/ 1385877 w 1825371"/>
                <a:gd name="connsiteY13" fmla="*/ 1068389 h 3047785"/>
                <a:gd name="connsiteX14" fmla="*/ 1376211 w 1825371"/>
                <a:gd name="connsiteY14" fmla="*/ 1098421 h 3047785"/>
                <a:gd name="connsiteX15" fmla="*/ 1361366 w 1825371"/>
                <a:gd name="connsiteY15" fmla="*/ 1135359 h 3047785"/>
                <a:gd name="connsiteX16" fmla="*/ 1355153 w 1825371"/>
                <a:gd name="connsiteY16" fmla="*/ 1169879 h 3047785"/>
                <a:gd name="connsiteX17" fmla="*/ 1409696 w 1825371"/>
                <a:gd name="connsiteY17" fmla="*/ 1384253 h 3047785"/>
                <a:gd name="connsiteX18" fmla="*/ 1524994 w 1825371"/>
                <a:gd name="connsiteY18" fmla="*/ 1739817 h 3047785"/>
                <a:gd name="connsiteX19" fmla="*/ 1659971 w 1825371"/>
                <a:gd name="connsiteY19" fmla="*/ 2199288 h 3047785"/>
                <a:gd name="connsiteX20" fmla="*/ 1782864 w 1825371"/>
                <a:gd name="connsiteY20" fmla="*/ 2697077 h 3047785"/>
                <a:gd name="connsiteX21" fmla="*/ 1794257 w 1825371"/>
                <a:gd name="connsiteY21" fmla="*/ 2767845 h 3047785"/>
                <a:gd name="connsiteX22" fmla="*/ 1791840 w 1825371"/>
                <a:gd name="connsiteY22" fmla="*/ 2778202 h 3047785"/>
                <a:gd name="connsiteX23" fmla="*/ 1784245 w 1825371"/>
                <a:gd name="connsiteY23" fmla="*/ 2770607 h 3047785"/>
                <a:gd name="connsiteX24" fmla="*/ 1746617 w 1825371"/>
                <a:gd name="connsiteY24" fmla="*/ 2660831 h 3047785"/>
                <a:gd name="connsiteX25" fmla="*/ 1513602 w 1825371"/>
                <a:gd name="connsiteY25" fmla="*/ 1875484 h 3047785"/>
                <a:gd name="connsiteX26" fmla="*/ 1297158 w 1825371"/>
                <a:gd name="connsiteY26" fmla="*/ 1267919 h 3047785"/>
                <a:gd name="connsiteX27" fmla="*/ 1275064 w 1825371"/>
                <a:gd name="connsiteY27" fmla="*/ 1217173 h 3047785"/>
                <a:gd name="connsiteX28" fmla="*/ 1248483 w 1825371"/>
                <a:gd name="connsiteY28" fmla="*/ 1193353 h 3047785"/>
                <a:gd name="connsiteX29" fmla="*/ 1232949 w 1825371"/>
                <a:gd name="connsiteY29" fmla="*/ 1222351 h 3047785"/>
                <a:gd name="connsiteX30" fmla="*/ 1230877 w 1825371"/>
                <a:gd name="connsiteY30" fmla="*/ 1283108 h 3047785"/>
                <a:gd name="connsiteX31" fmla="*/ 1243305 w 1825371"/>
                <a:gd name="connsiteY31" fmla="*/ 1522336 h 3047785"/>
                <a:gd name="connsiteX32" fmla="*/ 1261256 w 1825371"/>
                <a:gd name="connsiteY32" fmla="*/ 1854772 h 3047785"/>
                <a:gd name="connsiteX33" fmla="*/ 1272647 w 1825371"/>
                <a:gd name="connsiteY33" fmla="*/ 2086061 h 3047785"/>
                <a:gd name="connsiteX34" fmla="*/ 1288528 w 1825371"/>
                <a:gd name="connsiteY34" fmla="*/ 2674639 h 3047785"/>
                <a:gd name="connsiteX35" fmla="*/ 1297493 w 1825371"/>
                <a:gd name="connsiteY35" fmla="*/ 3047785 h 3047785"/>
                <a:gd name="connsiteX36" fmla="*/ 1048951 w 1825371"/>
                <a:gd name="connsiteY36" fmla="*/ 3047785 h 3047785"/>
                <a:gd name="connsiteX37" fmla="*/ 1053441 w 1825371"/>
                <a:gd name="connsiteY37" fmla="*/ 2920082 h 3047785"/>
                <a:gd name="connsiteX38" fmla="*/ 1066213 w 1825371"/>
                <a:gd name="connsiteY38" fmla="*/ 2573839 h 3047785"/>
                <a:gd name="connsiteX39" fmla="*/ 1077951 w 1825371"/>
                <a:gd name="connsiteY39" fmla="*/ 2236916 h 3047785"/>
                <a:gd name="connsiteX40" fmla="*/ 1093485 w 1825371"/>
                <a:gd name="connsiteY40" fmla="*/ 1882733 h 3047785"/>
                <a:gd name="connsiteX41" fmla="*/ 1107983 w 1825371"/>
                <a:gd name="connsiteY41" fmla="*/ 1608293 h 3047785"/>
                <a:gd name="connsiteX42" fmla="*/ 1125245 w 1825371"/>
                <a:gd name="connsiteY42" fmla="*/ 1293464 h 3047785"/>
                <a:gd name="connsiteX43" fmla="*/ 1096247 w 1825371"/>
                <a:gd name="connsiteY43" fmla="*/ 1270681 h 3047785"/>
                <a:gd name="connsiteX44" fmla="*/ 984400 w 1825371"/>
                <a:gd name="connsiteY44" fmla="*/ 1242374 h 3047785"/>
                <a:gd name="connsiteX45" fmla="*/ 977149 w 1825371"/>
                <a:gd name="connsiteY45" fmla="*/ 1225458 h 3047785"/>
                <a:gd name="connsiteX46" fmla="*/ 983019 w 1825371"/>
                <a:gd name="connsiteY46" fmla="*/ 1189902 h 3047785"/>
                <a:gd name="connsiteX47" fmla="*/ 1016158 w 1825371"/>
                <a:gd name="connsiteY47" fmla="*/ 1097041 h 3047785"/>
                <a:gd name="connsiteX48" fmla="*/ 1055513 w 1825371"/>
                <a:gd name="connsiteY48" fmla="*/ 1078055 h 3047785"/>
                <a:gd name="connsiteX49" fmla="*/ 1097628 w 1825371"/>
                <a:gd name="connsiteY49" fmla="*/ 1104290 h 3047785"/>
                <a:gd name="connsiteX50" fmla="*/ 1115579 w 1825371"/>
                <a:gd name="connsiteY50" fmla="*/ 1107743 h 3047785"/>
                <a:gd name="connsiteX51" fmla="*/ 1177026 w 1825371"/>
                <a:gd name="connsiteY51" fmla="*/ 1087375 h 3047785"/>
                <a:gd name="connsiteX52" fmla="*/ 1179787 w 1825371"/>
                <a:gd name="connsiteY52" fmla="*/ 1073913 h 3047785"/>
                <a:gd name="connsiteX53" fmla="*/ 1135255 w 1825371"/>
                <a:gd name="connsiteY53" fmla="*/ 1041117 h 3047785"/>
                <a:gd name="connsiteX54" fmla="*/ 939868 w 1825371"/>
                <a:gd name="connsiteY54" fmla="*/ 883702 h 3047785"/>
                <a:gd name="connsiteX55" fmla="*/ 549783 w 1825371"/>
                <a:gd name="connsiteY55" fmla="*/ 496379 h 3047785"/>
                <a:gd name="connsiteX56" fmla="*/ 40947 w 1825371"/>
                <a:gd name="connsiteY56" fmla="*/ 48990 h 3047785"/>
                <a:gd name="connsiteX57" fmla="*/ 5735 w 1825371"/>
                <a:gd name="connsiteY57" fmla="*/ 17231 h 3047785"/>
                <a:gd name="connsiteX58" fmla="*/ 902 w 1825371"/>
                <a:gd name="connsiteY58" fmla="*/ 4114 h 3047785"/>
                <a:gd name="connsiteX59" fmla="*/ 15747 w 1825371"/>
                <a:gd name="connsiteY59" fmla="*/ 1352 h 3047785"/>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3047785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4685667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97493 w 1825371"/>
                <a:gd name="connsiteY34" fmla="*/ 4685667 h 4705763"/>
                <a:gd name="connsiteX35" fmla="*/ 938419 w 1825371"/>
                <a:gd name="connsiteY35" fmla="*/ 4705763 h 4705763"/>
                <a:gd name="connsiteX36" fmla="*/ 1053441 w 1825371"/>
                <a:gd name="connsiteY36" fmla="*/ 2920082 h 4705763"/>
                <a:gd name="connsiteX37" fmla="*/ 1066213 w 1825371"/>
                <a:gd name="connsiteY37" fmla="*/ 2573839 h 4705763"/>
                <a:gd name="connsiteX38" fmla="*/ 1077951 w 1825371"/>
                <a:gd name="connsiteY38" fmla="*/ 2236916 h 4705763"/>
                <a:gd name="connsiteX39" fmla="*/ 1093485 w 1825371"/>
                <a:gd name="connsiteY39" fmla="*/ 1882733 h 4705763"/>
                <a:gd name="connsiteX40" fmla="*/ 1107983 w 1825371"/>
                <a:gd name="connsiteY40" fmla="*/ 1608293 h 4705763"/>
                <a:gd name="connsiteX41" fmla="*/ 1125245 w 1825371"/>
                <a:gd name="connsiteY41" fmla="*/ 1293464 h 4705763"/>
                <a:gd name="connsiteX42" fmla="*/ 1096247 w 1825371"/>
                <a:gd name="connsiteY42" fmla="*/ 1270681 h 4705763"/>
                <a:gd name="connsiteX43" fmla="*/ 984400 w 1825371"/>
                <a:gd name="connsiteY43" fmla="*/ 1242374 h 4705763"/>
                <a:gd name="connsiteX44" fmla="*/ 977149 w 1825371"/>
                <a:gd name="connsiteY44" fmla="*/ 1225458 h 4705763"/>
                <a:gd name="connsiteX45" fmla="*/ 983019 w 1825371"/>
                <a:gd name="connsiteY45" fmla="*/ 1189902 h 4705763"/>
                <a:gd name="connsiteX46" fmla="*/ 1016158 w 1825371"/>
                <a:gd name="connsiteY46" fmla="*/ 1097041 h 4705763"/>
                <a:gd name="connsiteX47" fmla="*/ 1055513 w 1825371"/>
                <a:gd name="connsiteY47" fmla="*/ 1078055 h 4705763"/>
                <a:gd name="connsiteX48" fmla="*/ 1097628 w 1825371"/>
                <a:gd name="connsiteY48" fmla="*/ 1104290 h 4705763"/>
                <a:gd name="connsiteX49" fmla="*/ 1115579 w 1825371"/>
                <a:gd name="connsiteY49" fmla="*/ 1107743 h 4705763"/>
                <a:gd name="connsiteX50" fmla="*/ 1177026 w 1825371"/>
                <a:gd name="connsiteY50" fmla="*/ 1087375 h 4705763"/>
                <a:gd name="connsiteX51" fmla="*/ 1179787 w 1825371"/>
                <a:gd name="connsiteY51" fmla="*/ 1073913 h 4705763"/>
                <a:gd name="connsiteX52" fmla="*/ 1135255 w 1825371"/>
                <a:gd name="connsiteY52" fmla="*/ 1041117 h 4705763"/>
                <a:gd name="connsiteX53" fmla="*/ 939868 w 1825371"/>
                <a:gd name="connsiteY53" fmla="*/ 883702 h 4705763"/>
                <a:gd name="connsiteX54" fmla="*/ 549783 w 1825371"/>
                <a:gd name="connsiteY54" fmla="*/ 496379 h 4705763"/>
                <a:gd name="connsiteX55" fmla="*/ 40947 w 1825371"/>
                <a:gd name="connsiteY55" fmla="*/ 48990 h 4705763"/>
                <a:gd name="connsiteX56" fmla="*/ 5735 w 1825371"/>
                <a:gd name="connsiteY56" fmla="*/ 17231 h 4705763"/>
                <a:gd name="connsiteX57" fmla="*/ 902 w 1825371"/>
                <a:gd name="connsiteY57" fmla="*/ 4114 h 4705763"/>
                <a:gd name="connsiteX58" fmla="*/ 15747 w 1825371"/>
                <a:gd name="connsiteY58"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97493 w 1825371"/>
                <a:gd name="connsiteY33" fmla="*/ 4685667 h 4705763"/>
                <a:gd name="connsiteX34" fmla="*/ 938419 w 1825371"/>
                <a:gd name="connsiteY34" fmla="*/ 4705763 h 4705763"/>
                <a:gd name="connsiteX35" fmla="*/ 1053441 w 1825371"/>
                <a:gd name="connsiteY35" fmla="*/ 2920082 h 4705763"/>
                <a:gd name="connsiteX36" fmla="*/ 1066213 w 1825371"/>
                <a:gd name="connsiteY36" fmla="*/ 2573839 h 4705763"/>
                <a:gd name="connsiteX37" fmla="*/ 1077951 w 1825371"/>
                <a:gd name="connsiteY37" fmla="*/ 2236916 h 4705763"/>
                <a:gd name="connsiteX38" fmla="*/ 1093485 w 1825371"/>
                <a:gd name="connsiteY38" fmla="*/ 1882733 h 4705763"/>
                <a:gd name="connsiteX39" fmla="*/ 1107983 w 1825371"/>
                <a:gd name="connsiteY39" fmla="*/ 1608293 h 4705763"/>
                <a:gd name="connsiteX40" fmla="*/ 1125245 w 1825371"/>
                <a:gd name="connsiteY40" fmla="*/ 1293464 h 4705763"/>
                <a:gd name="connsiteX41" fmla="*/ 1096247 w 1825371"/>
                <a:gd name="connsiteY41" fmla="*/ 1270681 h 4705763"/>
                <a:gd name="connsiteX42" fmla="*/ 984400 w 1825371"/>
                <a:gd name="connsiteY42" fmla="*/ 1242374 h 4705763"/>
                <a:gd name="connsiteX43" fmla="*/ 977149 w 1825371"/>
                <a:gd name="connsiteY43" fmla="*/ 1225458 h 4705763"/>
                <a:gd name="connsiteX44" fmla="*/ 983019 w 1825371"/>
                <a:gd name="connsiteY44" fmla="*/ 1189902 h 4705763"/>
                <a:gd name="connsiteX45" fmla="*/ 1016158 w 1825371"/>
                <a:gd name="connsiteY45" fmla="*/ 1097041 h 4705763"/>
                <a:gd name="connsiteX46" fmla="*/ 1055513 w 1825371"/>
                <a:gd name="connsiteY46" fmla="*/ 1078055 h 4705763"/>
                <a:gd name="connsiteX47" fmla="*/ 1097628 w 1825371"/>
                <a:gd name="connsiteY47" fmla="*/ 1104290 h 4705763"/>
                <a:gd name="connsiteX48" fmla="*/ 1115579 w 1825371"/>
                <a:gd name="connsiteY48" fmla="*/ 1107743 h 4705763"/>
                <a:gd name="connsiteX49" fmla="*/ 1177026 w 1825371"/>
                <a:gd name="connsiteY49" fmla="*/ 1087375 h 4705763"/>
                <a:gd name="connsiteX50" fmla="*/ 1179787 w 1825371"/>
                <a:gd name="connsiteY50" fmla="*/ 1073913 h 4705763"/>
                <a:gd name="connsiteX51" fmla="*/ 1135255 w 1825371"/>
                <a:gd name="connsiteY51" fmla="*/ 1041117 h 4705763"/>
                <a:gd name="connsiteX52" fmla="*/ 939868 w 1825371"/>
                <a:gd name="connsiteY52" fmla="*/ 883702 h 4705763"/>
                <a:gd name="connsiteX53" fmla="*/ 549783 w 1825371"/>
                <a:gd name="connsiteY53" fmla="*/ 496379 h 4705763"/>
                <a:gd name="connsiteX54" fmla="*/ 40947 w 1825371"/>
                <a:gd name="connsiteY54" fmla="*/ 48990 h 4705763"/>
                <a:gd name="connsiteX55" fmla="*/ 5735 w 1825371"/>
                <a:gd name="connsiteY55" fmla="*/ 17231 h 4705763"/>
                <a:gd name="connsiteX56" fmla="*/ 902 w 1825371"/>
                <a:gd name="connsiteY56" fmla="*/ 4114 h 4705763"/>
                <a:gd name="connsiteX57" fmla="*/ 15747 w 1825371"/>
                <a:gd name="connsiteY57"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97493 w 1825371"/>
                <a:gd name="connsiteY32" fmla="*/ 4685667 h 4705763"/>
                <a:gd name="connsiteX33" fmla="*/ 938419 w 1825371"/>
                <a:gd name="connsiteY33" fmla="*/ 4705763 h 4705763"/>
                <a:gd name="connsiteX34" fmla="*/ 1053441 w 1825371"/>
                <a:gd name="connsiteY34" fmla="*/ 2920082 h 4705763"/>
                <a:gd name="connsiteX35" fmla="*/ 1066213 w 1825371"/>
                <a:gd name="connsiteY35" fmla="*/ 2573839 h 4705763"/>
                <a:gd name="connsiteX36" fmla="*/ 1077951 w 1825371"/>
                <a:gd name="connsiteY36" fmla="*/ 2236916 h 4705763"/>
                <a:gd name="connsiteX37" fmla="*/ 1093485 w 1825371"/>
                <a:gd name="connsiteY37" fmla="*/ 1882733 h 4705763"/>
                <a:gd name="connsiteX38" fmla="*/ 1107983 w 1825371"/>
                <a:gd name="connsiteY38" fmla="*/ 1608293 h 4705763"/>
                <a:gd name="connsiteX39" fmla="*/ 1125245 w 1825371"/>
                <a:gd name="connsiteY39" fmla="*/ 1293464 h 4705763"/>
                <a:gd name="connsiteX40" fmla="*/ 1096247 w 1825371"/>
                <a:gd name="connsiteY40" fmla="*/ 1270681 h 4705763"/>
                <a:gd name="connsiteX41" fmla="*/ 984400 w 1825371"/>
                <a:gd name="connsiteY41" fmla="*/ 1242374 h 4705763"/>
                <a:gd name="connsiteX42" fmla="*/ 977149 w 1825371"/>
                <a:gd name="connsiteY42" fmla="*/ 1225458 h 4705763"/>
                <a:gd name="connsiteX43" fmla="*/ 983019 w 1825371"/>
                <a:gd name="connsiteY43" fmla="*/ 1189902 h 4705763"/>
                <a:gd name="connsiteX44" fmla="*/ 1016158 w 1825371"/>
                <a:gd name="connsiteY44" fmla="*/ 1097041 h 4705763"/>
                <a:gd name="connsiteX45" fmla="*/ 1055513 w 1825371"/>
                <a:gd name="connsiteY45" fmla="*/ 1078055 h 4705763"/>
                <a:gd name="connsiteX46" fmla="*/ 1097628 w 1825371"/>
                <a:gd name="connsiteY46" fmla="*/ 1104290 h 4705763"/>
                <a:gd name="connsiteX47" fmla="*/ 1115579 w 1825371"/>
                <a:gd name="connsiteY47" fmla="*/ 1107743 h 4705763"/>
                <a:gd name="connsiteX48" fmla="*/ 1177026 w 1825371"/>
                <a:gd name="connsiteY48" fmla="*/ 1087375 h 4705763"/>
                <a:gd name="connsiteX49" fmla="*/ 1179787 w 1825371"/>
                <a:gd name="connsiteY49" fmla="*/ 1073913 h 4705763"/>
                <a:gd name="connsiteX50" fmla="*/ 1135255 w 1825371"/>
                <a:gd name="connsiteY50" fmla="*/ 1041117 h 4705763"/>
                <a:gd name="connsiteX51" fmla="*/ 939868 w 1825371"/>
                <a:gd name="connsiteY51" fmla="*/ 883702 h 4705763"/>
                <a:gd name="connsiteX52" fmla="*/ 549783 w 1825371"/>
                <a:gd name="connsiteY52" fmla="*/ 496379 h 4705763"/>
                <a:gd name="connsiteX53" fmla="*/ 40947 w 1825371"/>
                <a:gd name="connsiteY53" fmla="*/ 48990 h 4705763"/>
                <a:gd name="connsiteX54" fmla="*/ 5735 w 1825371"/>
                <a:gd name="connsiteY54" fmla="*/ 17231 h 4705763"/>
                <a:gd name="connsiteX55" fmla="*/ 902 w 1825371"/>
                <a:gd name="connsiteY55" fmla="*/ 4114 h 4705763"/>
                <a:gd name="connsiteX56" fmla="*/ 15747 w 1825371"/>
                <a:gd name="connsiteY56"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07983 w 1825371"/>
                <a:gd name="connsiteY37" fmla="*/ 1608293 h 4705763"/>
                <a:gd name="connsiteX38" fmla="*/ 1125245 w 1825371"/>
                <a:gd name="connsiteY38" fmla="*/ 1293464 h 4705763"/>
                <a:gd name="connsiteX39" fmla="*/ 1096247 w 1825371"/>
                <a:gd name="connsiteY39" fmla="*/ 1270681 h 4705763"/>
                <a:gd name="connsiteX40" fmla="*/ 984400 w 1825371"/>
                <a:gd name="connsiteY40" fmla="*/ 1242374 h 4705763"/>
                <a:gd name="connsiteX41" fmla="*/ 977149 w 1825371"/>
                <a:gd name="connsiteY41" fmla="*/ 1225458 h 4705763"/>
                <a:gd name="connsiteX42" fmla="*/ 983019 w 1825371"/>
                <a:gd name="connsiteY42" fmla="*/ 1189902 h 4705763"/>
                <a:gd name="connsiteX43" fmla="*/ 1016158 w 1825371"/>
                <a:gd name="connsiteY43" fmla="*/ 1097041 h 4705763"/>
                <a:gd name="connsiteX44" fmla="*/ 1055513 w 1825371"/>
                <a:gd name="connsiteY44" fmla="*/ 1078055 h 4705763"/>
                <a:gd name="connsiteX45" fmla="*/ 1097628 w 1825371"/>
                <a:gd name="connsiteY45" fmla="*/ 1104290 h 4705763"/>
                <a:gd name="connsiteX46" fmla="*/ 1115579 w 1825371"/>
                <a:gd name="connsiteY46" fmla="*/ 1107743 h 4705763"/>
                <a:gd name="connsiteX47" fmla="*/ 1177026 w 1825371"/>
                <a:gd name="connsiteY47" fmla="*/ 1087375 h 4705763"/>
                <a:gd name="connsiteX48" fmla="*/ 1179787 w 1825371"/>
                <a:gd name="connsiteY48" fmla="*/ 1073913 h 4705763"/>
                <a:gd name="connsiteX49" fmla="*/ 1135255 w 1825371"/>
                <a:gd name="connsiteY49" fmla="*/ 1041117 h 4705763"/>
                <a:gd name="connsiteX50" fmla="*/ 939868 w 1825371"/>
                <a:gd name="connsiteY50" fmla="*/ 883702 h 4705763"/>
                <a:gd name="connsiteX51" fmla="*/ 549783 w 1825371"/>
                <a:gd name="connsiteY51" fmla="*/ 496379 h 4705763"/>
                <a:gd name="connsiteX52" fmla="*/ 40947 w 1825371"/>
                <a:gd name="connsiteY52" fmla="*/ 48990 h 4705763"/>
                <a:gd name="connsiteX53" fmla="*/ 5735 w 1825371"/>
                <a:gd name="connsiteY53" fmla="*/ 17231 h 4705763"/>
                <a:gd name="connsiteX54" fmla="*/ 902 w 1825371"/>
                <a:gd name="connsiteY54" fmla="*/ 4114 h 4705763"/>
                <a:gd name="connsiteX55" fmla="*/ 15747 w 1825371"/>
                <a:gd name="connsiteY55"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25245 w 1825371"/>
                <a:gd name="connsiteY37" fmla="*/ 1293464 h 4705763"/>
                <a:gd name="connsiteX38" fmla="*/ 1096247 w 1825371"/>
                <a:gd name="connsiteY38" fmla="*/ 1270681 h 4705763"/>
                <a:gd name="connsiteX39" fmla="*/ 984400 w 1825371"/>
                <a:gd name="connsiteY39" fmla="*/ 1242374 h 4705763"/>
                <a:gd name="connsiteX40" fmla="*/ 977149 w 1825371"/>
                <a:gd name="connsiteY40" fmla="*/ 1225458 h 4705763"/>
                <a:gd name="connsiteX41" fmla="*/ 983019 w 1825371"/>
                <a:gd name="connsiteY41" fmla="*/ 1189902 h 4705763"/>
                <a:gd name="connsiteX42" fmla="*/ 1016158 w 1825371"/>
                <a:gd name="connsiteY42" fmla="*/ 1097041 h 4705763"/>
                <a:gd name="connsiteX43" fmla="*/ 1055513 w 1825371"/>
                <a:gd name="connsiteY43" fmla="*/ 1078055 h 4705763"/>
                <a:gd name="connsiteX44" fmla="*/ 1097628 w 1825371"/>
                <a:gd name="connsiteY44" fmla="*/ 1104290 h 4705763"/>
                <a:gd name="connsiteX45" fmla="*/ 1115579 w 1825371"/>
                <a:gd name="connsiteY45" fmla="*/ 1107743 h 4705763"/>
                <a:gd name="connsiteX46" fmla="*/ 1177026 w 1825371"/>
                <a:gd name="connsiteY46" fmla="*/ 1087375 h 4705763"/>
                <a:gd name="connsiteX47" fmla="*/ 1179787 w 1825371"/>
                <a:gd name="connsiteY47" fmla="*/ 1073913 h 4705763"/>
                <a:gd name="connsiteX48" fmla="*/ 1135255 w 1825371"/>
                <a:gd name="connsiteY48" fmla="*/ 1041117 h 4705763"/>
                <a:gd name="connsiteX49" fmla="*/ 939868 w 1825371"/>
                <a:gd name="connsiteY49" fmla="*/ 883702 h 4705763"/>
                <a:gd name="connsiteX50" fmla="*/ 549783 w 1825371"/>
                <a:gd name="connsiteY50" fmla="*/ 496379 h 4705763"/>
                <a:gd name="connsiteX51" fmla="*/ 40947 w 1825371"/>
                <a:gd name="connsiteY51" fmla="*/ 48990 h 4705763"/>
                <a:gd name="connsiteX52" fmla="*/ 5735 w 1825371"/>
                <a:gd name="connsiteY52" fmla="*/ 17231 h 4705763"/>
                <a:gd name="connsiteX53" fmla="*/ 902 w 1825371"/>
                <a:gd name="connsiteY53" fmla="*/ 4114 h 4705763"/>
                <a:gd name="connsiteX54" fmla="*/ 15747 w 1825371"/>
                <a:gd name="connsiteY54"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125245 w 1825371"/>
                <a:gd name="connsiteY36" fmla="*/ 1293464 h 4705763"/>
                <a:gd name="connsiteX37" fmla="*/ 1096247 w 1825371"/>
                <a:gd name="connsiteY37" fmla="*/ 1270681 h 4705763"/>
                <a:gd name="connsiteX38" fmla="*/ 984400 w 1825371"/>
                <a:gd name="connsiteY38" fmla="*/ 1242374 h 4705763"/>
                <a:gd name="connsiteX39" fmla="*/ 977149 w 1825371"/>
                <a:gd name="connsiteY39" fmla="*/ 1225458 h 4705763"/>
                <a:gd name="connsiteX40" fmla="*/ 983019 w 1825371"/>
                <a:gd name="connsiteY40" fmla="*/ 1189902 h 4705763"/>
                <a:gd name="connsiteX41" fmla="*/ 1016158 w 1825371"/>
                <a:gd name="connsiteY41" fmla="*/ 1097041 h 4705763"/>
                <a:gd name="connsiteX42" fmla="*/ 1055513 w 1825371"/>
                <a:gd name="connsiteY42" fmla="*/ 1078055 h 4705763"/>
                <a:gd name="connsiteX43" fmla="*/ 1097628 w 1825371"/>
                <a:gd name="connsiteY43" fmla="*/ 1104290 h 4705763"/>
                <a:gd name="connsiteX44" fmla="*/ 1115579 w 1825371"/>
                <a:gd name="connsiteY44" fmla="*/ 1107743 h 4705763"/>
                <a:gd name="connsiteX45" fmla="*/ 1177026 w 1825371"/>
                <a:gd name="connsiteY45" fmla="*/ 1087375 h 4705763"/>
                <a:gd name="connsiteX46" fmla="*/ 1179787 w 1825371"/>
                <a:gd name="connsiteY46" fmla="*/ 1073913 h 4705763"/>
                <a:gd name="connsiteX47" fmla="*/ 1135255 w 1825371"/>
                <a:gd name="connsiteY47" fmla="*/ 1041117 h 4705763"/>
                <a:gd name="connsiteX48" fmla="*/ 939868 w 1825371"/>
                <a:gd name="connsiteY48" fmla="*/ 883702 h 4705763"/>
                <a:gd name="connsiteX49" fmla="*/ 549783 w 1825371"/>
                <a:gd name="connsiteY49" fmla="*/ 496379 h 4705763"/>
                <a:gd name="connsiteX50" fmla="*/ 40947 w 1825371"/>
                <a:gd name="connsiteY50" fmla="*/ 48990 h 4705763"/>
                <a:gd name="connsiteX51" fmla="*/ 5735 w 1825371"/>
                <a:gd name="connsiteY51" fmla="*/ 17231 h 4705763"/>
                <a:gd name="connsiteX52" fmla="*/ 902 w 1825371"/>
                <a:gd name="connsiteY52" fmla="*/ 4114 h 4705763"/>
                <a:gd name="connsiteX53" fmla="*/ 15747 w 1825371"/>
                <a:gd name="connsiteY53"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125245 w 1825371"/>
                <a:gd name="connsiteY35" fmla="*/ 1293464 h 4705763"/>
                <a:gd name="connsiteX36" fmla="*/ 1096247 w 1825371"/>
                <a:gd name="connsiteY36" fmla="*/ 1270681 h 4705763"/>
                <a:gd name="connsiteX37" fmla="*/ 984400 w 1825371"/>
                <a:gd name="connsiteY37" fmla="*/ 1242374 h 4705763"/>
                <a:gd name="connsiteX38" fmla="*/ 977149 w 1825371"/>
                <a:gd name="connsiteY38" fmla="*/ 1225458 h 4705763"/>
                <a:gd name="connsiteX39" fmla="*/ 983019 w 1825371"/>
                <a:gd name="connsiteY39" fmla="*/ 1189902 h 4705763"/>
                <a:gd name="connsiteX40" fmla="*/ 1016158 w 1825371"/>
                <a:gd name="connsiteY40" fmla="*/ 1097041 h 4705763"/>
                <a:gd name="connsiteX41" fmla="*/ 1055513 w 1825371"/>
                <a:gd name="connsiteY41" fmla="*/ 1078055 h 4705763"/>
                <a:gd name="connsiteX42" fmla="*/ 1097628 w 1825371"/>
                <a:gd name="connsiteY42" fmla="*/ 1104290 h 4705763"/>
                <a:gd name="connsiteX43" fmla="*/ 1115579 w 1825371"/>
                <a:gd name="connsiteY43" fmla="*/ 1107743 h 4705763"/>
                <a:gd name="connsiteX44" fmla="*/ 1177026 w 1825371"/>
                <a:gd name="connsiteY44" fmla="*/ 1087375 h 4705763"/>
                <a:gd name="connsiteX45" fmla="*/ 1179787 w 1825371"/>
                <a:gd name="connsiteY45" fmla="*/ 1073913 h 4705763"/>
                <a:gd name="connsiteX46" fmla="*/ 1135255 w 1825371"/>
                <a:gd name="connsiteY46" fmla="*/ 1041117 h 4705763"/>
                <a:gd name="connsiteX47" fmla="*/ 939868 w 1825371"/>
                <a:gd name="connsiteY47" fmla="*/ 883702 h 4705763"/>
                <a:gd name="connsiteX48" fmla="*/ 549783 w 1825371"/>
                <a:gd name="connsiteY48" fmla="*/ 496379 h 4705763"/>
                <a:gd name="connsiteX49" fmla="*/ 40947 w 1825371"/>
                <a:gd name="connsiteY49" fmla="*/ 48990 h 4705763"/>
                <a:gd name="connsiteX50" fmla="*/ 5735 w 1825371"/>
                <a:gd name="connsiteY50" fmla="*/ 17231 h 4705763"/>
                <a:gd name="connsiteX51" fmla="*/ 902 w 1825371"/>
                <a:gd name="connsiteY51" fmla="*/ 4114 h 4705763"/>
                <a:gd name="connsiteX52" fmla="*/ 15747 w 1825371"/>
                <a:gd name="connsiteY52"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125245 w 1825371"/>
                <a:gd name="connsiteY34" fmla="*/ 1293464 h 4705763"/>
                <a:gd name="connsiteX35" fmla="*/ 1096247 w 1825371"/>
                <a:gd name="connsiteY35" fmla="*/ 1270681 h 4705763"/>
                <a:gd name="connsiteX36" fmla="*/ 984400 w 1825371"/>
                <a:gd name="connsiteY36" fmla="*/ 1242374 h 4705763"/>
                <a:gd name="connsiteX37" fmla="*/ 977149 w 1825371"/>
                <a:gd name="connsiteY37" fmla="*/ 1225458 h 4705763"/>
                <a:gd name="connsiteX38" fmla="*/ 983019 w 1825371"/>
                <a:gd name="connsiteY38" fmla="*/ 1189902 h 4705763"/>
                <a:gd name="connsiteX39" fmla="*/ 1016158 w 1825371"/>
                <a:gd name="connsiteY39" fmla="*/ 1097041 h 4705763"/>
                <a:gd name="connsiteX40" fmla="*/ 1055513 w 1825371"/>
                <a:gd name="connsiteY40" fmla="*/ 1078055 h 4705763"/>
                <a:gd name="connsiteX41" fmla="*/ 1097628 w 1825371"/>
                <a:gd name="connsiteY41" fmla="*/ 1104290 h 4705763"/>
                <a:gd name="connsiteX42" fmla="*/ 1115579 w 1825371"/>
                <a:gd name="connsiteY42" fmla="*/ 1107743 h 4705763"/>
                <a:gd name="connsiteX43" fmla="*/ 1177026 w 1825371"/>
                <a:gd name="connsiteY43" fmla="*/ 1087375 h 4705763"/>
                <a:gd name="connsiteX44" fmla="*/ 1179787 w 1825371"/>
                <a:gd name="connsiteY44" fmla="*/ 1073913 h 4705763"/>
                <a:gd name="connsiteX45" fmla="*/ 1135255 w 1825371"/>
                <a:gd name="connsiteY45" fmla="*/ 1041117 h 4705763"/>
                <a:gd name="connsiteX46" fmla="*/ 939868 w 1825371"/>
                <a:gd name="connsiteY46" fmla="*/ 883702 h 4705763"/>
                <a:gd name="connsiteX47" fmla="*/ 549783 w 1825371"/>
                <a:gd name="connsiteY47" fmla="*/ 496379 h 4705763"/>
                <a:gd name="connsiteX48" fmla="*/ 40947 w 1825371"/>
                <a:gd name="connsiteY48" fmla="*/ 48990 h 4705763"/>
                <a:gd name="connsiteX49" fmla="*/ 5735 w 1825371"/>
                <a:gd name="connsiteY49" fmla="*/ 17231 h 4705763"/>
                <a:gd name="connsiteX50" fmla="*/ 902 w 1825371"/>
                <a:gd name="connsiteY50" fmla="*/ 4114 h 4705763"/>
                <a:gd name="connsiteX51" fmla="*/ 15747 w 1825371"/>
                <a:gd name="connsiteY51"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125245 w 1825371"/>
                <a:gd name="connsiteY33" fmla="*/ 1293464 h 4705763"/>
                <a:gd name="connsiteX34" fmla="*/ 1096247 w 1825371"/>
                <a:gd name="connsiteY34" fmla="*/ 1270681 h 4705763"/>
                <a:gd name="connsiteX35" fmla="*/ 984400 w 1825371"/>
                <a:gd name="connsiteY35" fmla="*/ 1242374 h 4705763"/>
                <a:gd name="connsiteX36" fmla="*/ 977149 w 1825371"/>
                <a:gd name="connsiteY36" fmla="*/ 1225458 h 4705763"/>
                <a:gd name="connsiteX37" fmla="*/ 983019 w 1825371"/>
                <a:gd name="connsiteY37" fmla="*/ 1189902 h 4705763"/>
                <a:gd name="connsiteX38" fmla="*/ 1016158 w 1825371"/>
                <a:gd name="connsiteY38" fmla="*/ 1097041 h 4705763"/>
                <a:gd name="connsiteX39" fmla="*/ 1055513 w 1825371"/>
                <a:gd name="connsiteY39" fmla="*/ 1078055 h 4705763"/>
                <a:gd name="connsiteX40" fmla="*/ 1097628 w 1825371"/>
                <a:gd name="connsiteY40" fmla="*/ 1104290 h 4705763"/>
                <a:gd name="connsiteX41" fmla="*/ 1115579 w 1825371"/>
                <a:gd name="connsiteY41" fmla="*/ 1107743 h 4705763"/>
                <a:gd name="connsiteX42" fmla="*/ 1177026 w 1825371"/>
                <a:gd name="connsiteY42" fmla="*/ 1087375 h 4705763"/>
                <a:gd name="connsiteX43" fmla="*/ 1179787 w 1825371"/>
                <a:gd name="connsiteY43" fmla="*/ 1073913 h 4705763"/>
                <a:gd name="connsiteX44" fmla="*/ 1135255 w 1825371"/>
                <a:gd name="connsiteY44" fmla="*/ 1041117 h 4705763"/>
                <a:gd name="connsiteX45" fmla="*/ 939868 w 1825371"/>
                <a:gd name="connsiteY45" fmla="*/ 883702 h 4705763"/>
                <a:gd name="connsiteX46" fmla="*/ 549783 w 1825371"/>
                <a:gd name="connsiteY46" fmla="*/ 496379 h 4705763"/>
                <a:gd name="connsiteX47" fmla="*/ 40947 w 1825371"/>
                <a:gd name="connsiteY47" fmla="*/ 48990 h 4705763"/>
                <a:gd name="connsiteX48" fmla="*/ 5735 w 1825371"/>
                <a:gd name="connsiteY48" fmla="*/ 17231 h 4705763"/>
                <a:gd name="connsiteX49" fmla="*/ 902 w 1825371"/>
                <a:gd name="connsiteY49" fmla="*/ 4114 h 4705763"/>
                <a:gd name="connsiteX50" fmla="*/ 15747 w 1825371"/>
                <a:gd name="connsiteY50" fmla="*/ 1352 h 4705763"/>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97493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17106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78613 w 1825371"/>
                <a:gd name="connsiteY32" fmla="*/ 4685667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825371" h="4705764">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grpFill/>
            <a:ln w="22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43" name="Freeform: Shape 42">
              <a:extLst>
                <a:ext uri="{FF2B5EF4-FFF2-40B4-BE49-F238E27FC236}">
                  <a16:creationId xmlns="" xmlns:a16="http://schemas.microsoft.com/office/drawing/2014/main" id="{3C215486-5581-41DA-BB13-EC2929BFDFF6}"/>
                </a:ext>
              </a:extLst>
            </p:cNvPr>
            <p:cNvSpPr/>
            <p:nvPr/>
          </p:nvSpPr>
          <p:spPr>
            <a:xfrm flipH="1">
              <a:off x="6332703" y="1594640"/>
              <a:ext cx="603644" cy="1556181"/>
            </a:xfrm>
            <a:custGeom>
              <a:avLst/>
              <a:gdLst>
                <a:gd name="connsiteX0" fmla="*/ 15747 w 1825371"/>
                <a:gd name="connsiteY0" fmla="*/ 1352 h 3047785"/>
                <a:gd name="connsiteX1" fmla="*/ 83062 w 1825371"/>
                <a:gd name="connsiteY1" fmla="*/ 34837 h 3047785"/>
                <a:gd name="connsiteX2" fmla="*/ 961270 w 1825371"/>
                <a:gd name="connsiteY2" fmla="*/ 755975 h 3047785"/>
                <a:gd name="connsiteX3" fmla="*/ 1239162 w 1825371"/>
                <a:gd name="connsiteY3" fmla="*/ 1001764 h 3047785"/>
                <a:gd name="connsiteX4" fmla="*/ 1276445 w 1825371"/>
                <a:gd name="connsiteY4" fmla="*/ 1025928 h 3047785"/>
                <a:gd name="connsiteX5" fmla="*/ 1316489 w 1825371"/>
                <a:gd name="connsiteY5" fmla="*/ 1009704 h 3047785"/>
                <a:gd name="connsiteX6" fmla="*/ 1345141 w 1825371"/>
                <a:gd name="connsiteY6" fmla="*/ 948602 h 3047785"/>
                <a:gd name="connsiteX7" fmla="*/ 1407624 w 1825371"/>
                <a:gd name="connsiteY7" fmla="*/ 869894 h 3047785"/>
                <a:gd name="connsiteX8" fmla="*/ 1749379 w 1825371"/>
                <a:gd name="connsiteY8" fmla="*/ 590967 h 3047785"/>
                <a:gd name="connsiteX9" fmla="*/ 1808066 w 1825371"/>
                <a:gd name="connsiteY9" fmla="*/ 545399 h 3047785"/>
                <a:gd name="connsiteX10" fmla="*/ 1825326 w 1825371"/>
                <a:gd name="connsiteY10" fmla="*/ 554375 h 3047785"/>
                <a:gd name="connsiteX11" fmla="*/ 1811172 w 1825371"/>
                <a:gd name="connsiteY11" fmla="*/ 590277 h 3047785"/>
                <a:gd name="connsiteX12" fmla="*/ 1721073 w 1825371"/>
                <a:gd name="connsiteY12" fmla="*/ 698326 h 3047785"/>
                <a:gd name="connsiteX13" fmla="*/ 1385877 w 1825371"/>
                <a:gd name="connsiteY13" fmla="*/ 1068389 h 3047785"/>
                <a:gd name="connsiteX14" fmla="*/ 1376211 w 1825371"/>
                <a:gd name="connsiteY14" fmla="*/ 1098421 h 3047785"/>
                <a:gd name="connsiteX15" fmla="*/ 1361366 w 1825371"/>
                <a:gd name="connsiteY15" fmla="*/ 1135359 h 3047785"/>
                <a:gd name="connsiteX16" fmla="*/ 1355153 w 1825371"/>
                <a:gd name="connsiteY16" fmla="*/ 1169879 h 3047785"/>
                <a:gd name="connsiteX17" fmla="*/ 1409696 w 1825371"/>
                <a:gd name="connsiteY17" fmla="*/ 1384253 h 3047785"/>
                <a:gd name="connsiteX18" fmla="*/ 1524994 w 1825371"/>
                <a:gd name="connsiteY18" fmla="*/ 1739817 h 3047785"/>
                <a:gd name="connsiteX19" fmla="*/ 1659971 w 1825371"/>
                <a:gd name="connsiteY19" fmla="*/ 2199288 h 3047785"/>
                <a:gd name="connsiteX20" fmla="*/ 1782864 w 1825371"/>
                <a:gd name="connsiteY20" fmla="*/ 2697077 h 3047785"/>
                <a:gd name="connsiteX21" fmla="*/ 1794257 w 1825371"/>
                <a:gd name="connsiteY21" fmla="*/ 2767845 h 3047785"/>
                <a:gd name="connsiteX22" fmla="*/ 1791840 w 1825371"/>
                <a:gd name="connsiteY22" fmla="*/ 2778202 h 3047785"/>
                <a:gd name="connsiteX23" fmla="*/ 1784245 w 1825371"/>
                <a:gd name="connsiteY23" fmla="*/ 2770607 h 3047785"/>
                <a:gd name="connsiteX24" fmla="*/ 1746617 w 1825371"/>
                <a:gd name="connsiteY24" fmla="*/ 2660831 h 3047785"/>
                <a:gd name="connsiteX25" fmla="*/ 1513602 w 1825371"/>
                <a:gd name="connsiteY25" fmla="*/ 1875484 h 3047785"/>
                <a:gd name="connsiteX26" fmla="*/ 1297158 w 1825371"/>
                <a:gd name="connsiteY26" fmla="*/ 1267919 h 3047785"/>
                <a:gd name="connsiteX27" fmla="*/ 1275064 w 1825371"/>
                <a:gd name="connsiteY27" fmla="*/ 1217173 h 3047785"/>
                <a:gd name="connsiteX28" fmla="*/ 1248483 w 1825371"/>
                <a:gd name="connsiteY28" fmla="*/ 1193353 h 3047785"/>
                <a:gd name="connsiteX29" fmla="*/ 1232949 w 1825371"/>
                <a:gd name="connsiteY29" fmla="*/ 1222351 h 3047785"/>
                <a:gd name="connsiteX30" fmla="*/ 1230877 w 1825371"/>
                <a:gd name="connsiteY30" fmla="*/ 1283108 h 3047785"/>
                <a:gd name="connsiteX31" fmla="*/ 1243305 w 1825371"/>
                <a:gd name="connsiteY31" fmla="*/ 1522336 h 3047785"/>
                <a:gd name="connsiteX32" fmla="*/ 1261256 w 1825371"/>
                <a:gd name="connsiteY32" fmla="*/ 1854772 h 3047785"/>
                <a:gd name="connsiteX33" fmla="*/ 1272647 w 1825371"/>
                <a:gd name="connsiteY33" fmla="*/ 2086061 h 3047785"/>
                <a:gd name="connsiteX34" fmla="*/ 1288528 w 1825371"/>
                <a:gd name="connsiteY34" fmla="*/ 2674639 h 3047785"/>
                <a:gd name="connsiteX35" fmla="*/ 1297493 w 1825371"/>
                <a:gd name="connsiteY35" fmla="*/ 3047785 h 3047785"/>
                <a:gd name="connsiteX36" fmla="*/ 1048951 w 1825371"/>
                <a:gd name="connsiteY36" fmla="*/ 3047785 h 3047785"/>
                <a:gd name="connsiteX37" fmla="*/ 1053441 w 1825371"/>
                <a:gd name="connsiteY37" fmla="*/ 2920082 h 3047785"/>
                <a:gd name="connsiteX38" fmla="*/ 1066213 w 1825371"/>
                <a:gd name="connsiteY38" fmla="*/ 2573839 h 3047785"/>
                <a:gd name="connsiteX39" fmla="*/ 1077951 w 1825371"/>
                <a:gd name="connsiteY39" fmla="*/ 2236916 h 3047785"/>
                <a:gd name="connsiteX40" fmla="*/ 1093485 w 1825371"/>
                <a:gd name="connsiteY40" fmla="*/ 1882733 h 3047785"/>
                <a:gd name="connsiteX41" fmla="*/ 1107983 w 1825371"/>
                <a:gd name="connsiteY41" fmla="*/ 1608293 h 3047785"/>
                <a:gd name="connsiteX42" fmla="*/ 1125245 w 1825371"/>
                <a:gd name="connsiteY42" fmla="*/ 1293464 h 3047785"/>
                <a:gd name="connsiteX43" fmla="*/ 1096247 w 1825371"/>
                <a:gd name="connsiteY43" fmla="*/ 1270681 h 3047785"/>
                <a:gd name="connsiteX44" fmla="*/ 984400 w 1825371"/>
                <a:gd name="connsiteY44" fmla="*/ 1242374 h 3047785"/>
                <a:gd name="connsiteX45" fmla="*/ 977149 w 1825371"/>
                <a:gd name="connsiteY45" fmla="*/ 1225458 h 3047785"/>
                <a:gd name="connsiteX46" fmla="*/ 983019 w 1825371"/>
                <a:gd name="connsiteY46" fmla="*/ 1189902 h 3047785"/>
                <a:gd name="connsiteX47" fmla="*/ 1016158 w 1825371"/>
                <a:gd name="connsiteY47" fmla="*/ 1097041 h 3047785"/>
                <a:gd name="connsiteX48" fmla="*/ 1055513 w 1825371"/>
                <a:gd name="connsiteY48" fmla="*/ 1078055 h 3047785"/>
                <a:gd name="connsiteX49" fmla="*/ 1097628 w 1825371"/>
                <a:gd name="connsiteY49" fmla="*/ 1104290 h 3047785"/>
                <a:gd name="connsiteX50" fmla="*/ 1115579 w 1825371"/>
                <a:gd name="connsiteY50" fmla="*/ 1107743 h 3047785"/>
                <a:gd name="connsiteX51" fmla="*/ 1177026 w 1825371"/>
                <a:gd name="connsiteY51" fmla="*/ 1087375 h 3047785"/>
                <a:gd name="connsiteX52" fmla="*/ 1179787 w 1825371"/>
                <a:gd name="connsiteY52" fmla="*/ 1073913 h 3047785"/>
                <a:gd name="connsiteX53" fmla="*/ 1135255 w 1825371"/>
                <a:gd name="connsiteY53" fmla="*/ 1041117 h 3047785"/>
                <a:gd name="connsiteX54" fmla="*/ 939868 w 1825371"/>
                <a:gd name="connsiteY54" fmla="*/ 883702 h 3047785"/>
                <a:gd name="connsiteX55" fmla="*/ 549783 w 1825371"/>
                <a:gd name="connsiteY55" fmla="*/ 496379 h 3047785"/>
                <a:gd name="connsiteX56" fmla="*/ 40947 w 1825371"/>
                <a:gd name="connsiteY56" fmla="*/ 48990 h 3047785"/>
                <a:gd name="connsiteX57" fmla="*/ 5735 w 1825371"/>
                <a:gd name="connsiteY57" fmla="*/ 17231 h 3047785"/>
                <a:gd name="connsiteX58" fmla="*/ 902 w 1825371"/>
                <a:gd name="connsiteY58" fmla="*/ 4114 h 3047785"/>
                <a:gd name="connsiteX59" fmla="*/ 15747 w 1825371"/>
                <a:gd name="connsiteY59" fmla="*/ 1352 h 3047785"/>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3047785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4685667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97493 w 1825371"/>
                <a:gd name="connsiteY34" fmla="*/ 4685667 h 4705763"/>
                <a:gd name="connsiteX35" fmla="*/ 938419 w 1825371"/>
                <a:gd name="connsiteY35" fmla="*/ 4705763 h 4705763"/>
                <a:gd name="connsiteX36" fmla="*/ 1053441 w 1825371"/>
                <a:gd name="connsiteY36" fmla="*/ 2920082 h 4705763"/>
                <a:gd name="connsiteX37" fmla="*/ 1066213 w 1825371"/>
                <a:gd name="connsiteY37" fmla="*/ 2573839 h 4705763"/>
                <a:gd name="connsiteX38" fmla="*/ 1077951 w 1825371"/>
                <a:gd name="connsiteY38" fmla="*/ 2236916 h 4705763"/>
                <a:gd name="connsiteX39" fmla="*/ 1093485 w 1825371"/>
                <a:gd name="connsiteY39" fmla="*/ 1882733 h 4705763"/>
                <a:gd name="connsiteX40" fmla="*/ 1107983 w 1825371"/>
                <a:gd name="connsiteY40" fmla="*/ 1608293 h 4705763"/>
                <a:gd name="connsiteX41" fmla="*/ 1125245 w 1825371"/>
                <a:gd name="connsiteY41" fmla="*/ 1293464 h 4705763"/>
                <a:gd name="connsiteX42" fmla="*/ 1096247 w 1825371"/>
                <a:gd name="connsiteY42" fmla="*/ 1270681 h 4705763"/>
                <a:gd name="connsiteX43" fmla="*/ 984400 w 1825371"/>
                <a:gd name="connsiteY43" fmla="*/ 1242374 h 4705763"/>
                <a:gd name="connsiteX44" fmla="*/ 977149 w 1825371"/>
                <a:gd name="connsiteY44" fmla="*/ 1225458 h 4705763"/>
                <a:gd name="connsiteX45" fmla="*/ 983019 w 1825371"/>
                <a:gd name="connsiteY45" fmla="*/ 1189902 h 4705763"/>
                <a:gd name="connsiteX46" fmla="*/ 1016158 w 1825371"/>
                <a:gd name="connsiteY46" fmla="*/ 1097041 h 4705763"/>
                <a:gd name="connsiteX47" fmla="*/ 1055513 w 1825371"/>
                <a:gd name="connsiteY47" fmla="*/ 1078055 h 4705763"/>
                <a:gd name="connsiteX48" fmla="*/ 1097628 w 1825371"/>
                <a:gd name="connsiteY48" fmla="*/ 1104290 h 4705763"/>
                <a:gd name="connsiteX49" fmla="*/ 1115579 w 1825371"/>
                <a:gd name="connsiteY49" fmla="*/ 1107743 h 4705763"/>
                <a:gd name="connsiteX50" fmla="*/ 1177026 w 1825371"/>
                <a:gd name="connsiteY50" fmla="*/ 1087375 h 4705763"/>
                <a:gd name="connsiteX51" fmla="*/ 1179787 w 1825371"/>
                <a:gd name="connsiteY51" fmla="*/ 1073913 h 4705763"/>
                <a:gd name="connsiteX52" fmla="*/ 1135255 w 1825371"/>
                <a:gd name="connsiteY52" fmla="*/ 1041117 h 4705763"/>
                <a:gd name="connsiteX53" fmla="*/ 939868 w 1825371"/>
                <a:gd name="connsiteY53" fmla="*/ 883702 h 4705763"/>
                <a:gd name="connsiteX54" fmla="*/ 549783 w 1825371"/>
                <a:gd name="connsiteY54" fmla="*/ 496379 h 4705763"/>
                <a:gd name="connsiteX55" fmla="*/ 40947 w 1825371"/>
                <a:gd name="connsiteY55" fmla="*/ 48990 h 4705763"/>
                <a:gd name="connsiteX56" fmla="*/ 5735 w 1825371"/>
                <a:gd name="connsiteY56" fmla="*/ 17231 h 4705763"/>
                <a:gd name="connsiteX57" fmla="*/ 902 w 1825371"/>
                <a:gd name="connsiteY57" fmla="*/ 4114 h 4705763"/>
                <a:gd name="connsiteX58" fmla="*/ 15747 w 1825371"/>
                <a:gd name="connsiteY58"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97493 w 1825371"/>
                <a:gd name="connsiteY33" fmla="*/ 4685667 h 4705763"/>
                <a:gd name="connsiteX34" fmla="*/ 938419 w 1825371"/>
                <a:gd name="connsiteY34" fmla="*/ 4705763 h 4705763"/>
                <a:gd name="connsiteX35" fmla="*/ 1053441 w 1825371"/>
                <a:gd name="connsiteY35" fmla="*/ 2920082 h 4705763"/>
                <a:gd name="connsiteX36" fmla="*/ 1066213 w 1825371"/>
                <a:gd name="connsiteY36" fmla="*/ 2573839 h 4705763"/>
                <a:gd name="connsiteX37" fmla="*/ 1077951 w 1825371"/>
                <a:gd name="connsiteY37" fmla="*/ 2236916 h 4705763"/>
                <a:gd name="connsiteX38" fmla="*/ 1093485 w 1825371"/>
                <a:gd name="connsiteY38" fmla="*/ 1882733 h 4705763"/>
                <a:gd name="connsiteX39" fmla="*/ 1107983 w 1825371"/>
                <a:gd name="connsiteY39" fmla="*/ 1608293 h 4705763"/>
                <a:gd name="connsiteX40" fmla="*/ 1125245 w 1825371"/>
                <a:gd name="connsiteY40" fmla="*/ 1293464 h 4705763"/>
                <a:gd name="connsiteX41" fmla="*/ 1096247 w 1825371"/>
                <a:gd name="connsiteY41" fmla="*/ 1270681 h 4705763"/>
                <a:gd name="connsiteX42" fmla="*/ 984400 w 1825371"/>
                <a:gd name="connsiteY42" fmla="*/ 1242374 h 4705763"/>
                <a:gd name="connsiteX43" fmla="*/ 977149 w 1825371"/>
                <a:gd name="connsiteY43" fmla="*/ 1225458 h 4705763"/>
                <a:gd name="connsiteX44" fmla="*/ 983019 w 1825371"/>
                <a:gd name="connsiteY44" fmla="*/ 1189902 h 4705763"/>
                <a:gd name="connsiteX45" fmla="*/ 1016158 w 1825371"/>
                <a:gd name="connsiteY45" fmla="*/ 1097041 h 4705763"/>
                <a:gd name="connsiteX46" fmla="*/ 1055513 w 1825371"/>
                <a:gd name="connsiteY46" fmla="*/ 1078055 h 4705763"/>
                <a:gd name="connsiteX47" fmla="*/ 1097628 w 1825371"/>
                <a:gd name="connsiteY47" fmla="*/ 1104290 h 4705763"/>
                <a:gd name="connsiteX48" fmla="*/ 1115579 w 1825371"/>
                <a:gd name="connsiteY48" fmla="*/ 1107743 h 4705763"/>
                <a:gd name="connsiteX49" fmla="*/ 1177026 w 1825371"/>
                <a:gd name="connsiteY49" fmla="*/ 1087375 h 4705763"/>
                <a:gd name="connsiteX50" fmla="*/ 1179787 w 1825371"/>
                <a:gd name="connsiteY50" fmla="*/ 1073913 h 4705763"/>
                <a:gd name="connsiteX51" fmla="*/ 1135255 w 1825371"/>
                <a:gd name="connsiteY51" fmla="*/ 1041117 h 4705763"/>
                <a:gd name="connsiteX52" fmla="*/ 939868 w 1825371"/>
                <a:gd name="connsiteY52" fmla="*/ 883702 h 4705763"/>
                <a:gd name="connsiteX53" fmla="*/ 549783 w 1825371"/>
                <a:gd name="connsiteY53" fmla="*/ 496379 h 4705763"/>
                <a:gd name="connsiteX54" fmla="*/ 40947 w 1825371"/>
                <a:gd name="connsiteY54" fmla="*/ 48990 h 4705763"/>
                <a:gd name="connsiteX55" fmla="*/ 5735 w 1825371"/>
                <a:gd name="connsiteY55" fmla="*/ 17231 h 4705763"/>
                <a:gd name="connsiteX56" fmla="*/ 902 w 1825371"/>
                <a:gd name="connsiteY56" fmla="*/ 4114 h 4705763"/>
                <a:gd name="connsiteX57" fmla="*/ 15747 w 1825371"/>
                <a:gd name="connsiteY57"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97493 w 1825371"/>
                <a:gd name="connsiteY32" fmla="*/ 4685667 h 4705763"/>
                <a:gd name="connsiteX33" fmla="*/ 938419 w 1825371"/>
                <a:gd name="connsiteY33" fmla="*/ 4705763 h 4705763"/>
                <a:gd name="connsiteX34" fmla="*/ 1053441 w 1825371"/>
                <a:gd name="connsiteY34" fmla="*/ 2920082 h 4705763"/>
                <a:gd name="connsiteX35" fmla="*/ 1066213 w 1825371"/>
                <a:gd name="connsiteY35" fmla="*/ 2573839 h 4705763"/>
                <a:gd name="connsiteX36" fmla="*/ 1077951 w 1825371"/>
                <a:gd name="connsiteY36" fmla="*/ 2236916 h 4705763"/>
                <a:gd name="connsiteX37" fmla="*/ 1093485 w 1825371"/>
                <a:gd name="connsiteY37" fmla="*/ 1882733 h 4705763"/>
                <a:gd name="connsiteX38" fmla="*/ 1107983 w 1825371"/>
                <a:gd name="connsiteY38" fmla="*/ 1608293 h 4705763"/>
                <a:gd name="connsiteX39" fmla="*/ 1125245 w 1825371"/>
                <a:gd name="connsiteY39" fmla="*/ 1293464 h 4705763"/>
                <a:gd name="connsiteX40" fmla="*/ 1096247 w 1825371"/>
                <a:gd name="connsiteY40" fmla="*/ 1270681 h 4705763"/>
                <a:gd name="connsiteX41" fmla="*/ 984400 w 1825371"/>
                <a:gd name="connsiteY41" fmla="*/ 1242374 h 4705763"/>
                <a:gd name="connsiteX42" fmla="*/ 977149 w 1825371"/>
                <a:gd name="connsiteY42" fmla="*/ 1225458 h 4705763"/>
                <a:gd name="connsiteX43" fmla="*/ 983019 w 1825371"/>
                <a:gd name="connsiteY43" fmla="*/ 1189902 h 4705763"/>
                <a:gd name="connsiteX44" fmla="*/ 1016158 w 1825371"/>
                <a:gd name="connsiteY44" fmla="*/ 1097041 h 4705763"/>
                <a:gd name="connsiteX45" fmla="*/ 1055513 w 1825371"/>
                <a:gd name="connsiteY45" fmla="*/ 1078055 h 4705763"/>
                <a:gd name="connsiteX46" fmla="*/ 1097628 w 1825371"/>
                <a:gd name="connsiteY46" fmla="*/ 1104290 h 4705763"/>
                <a:gd name="connsiteX47" fmla="*/ 1115579 w 1825371"/>
                <a:gd name="connsiteY47" fmla="*/ 1107743 h 4705763"/>
                <a:gd name="connsiteX48" fmla="*/ 1177026 w 1825371"/>
                <a:gd name="connsiteY48" fmla="*/ 1087375 h 4705763"/>
                <a:gd name="connsiteX49" fmla="*/ 1179787 w 1825371"/>
                <a:gd name="connsiteY49" fmla="*/ 1073913 h 4705763"/>
                <a:gd name="connsiteX50" fmla="*/ 1135255 w 1825371"/>
                <a:gd name="connsiteY50" fmla="*/ 1041117 h 4705763"/>
                <a:gd name="connsiteX51" fmla="*/ 939868 w 1825371"/>
                <a:gd name="connsiteY51" fmla="*/ 883702 h 4705763"/>
                <a:gd name="connsiteX52" fmla="*/ 549783 w 1825371"/>
                <a:gd name="connsiteY52" fmla="*/ 496379 h 4705763"/>
                <a:gd name="connsiteX53" fmla="*/ 40947 w 1825371"/>
                <a:gd name="connsiteY53" fmla="*/ 48990 h 4705763"/>
                <a:gd name="connsiteX54" fmla="*/ 5735 w 1825371"/>
                <a:gd name="connsiteY54" fmla="*/ 17231 h 4705763"/>
                <a:gd name="connsiteX55" fmla="*/ 902 w 1825371"/>
                <a:gd name="connsiteY55" fmla="*/ 4114 h 4705763"/>
                <a:gd name="connsiteX56" fmla="*/ 15747 w 1825371"/>
                <a:gd name="connsiteY56"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07983 w 1825371"/>
                <a:gd name="connsiteY37" fmla="*/ 1608293 h 4705763"/>
                <a:gd name="connsiteX38" fmla="*/ 1125245 w 1825371"/>
                <a:gd name="connsiteY38" fmla="*/ 1293464 h 4705763"/>
                <a:gd name="connsiteX39" fmla="*/ 1096247 w 1825371"/>
                <a:gd name="connsiteY39" fmla="*/ 1270681 h 4705763"/>
                <a:gd name="connsiteX40" fmla="*/ 984400 w 1825371"/>
                <a:gd name="connsiteY40" fmla="*/ 1242374 h 4705763"/>
                <a:gd name="connsiteX41" fmla="*/ 977149 w 1825371"/>
                <a:gd name="connsiteY41" fmla="*/ 1225458 h 4705763"/>
                <a:gd name="connsiteX42" fmla="*/ 983019 w 1825371"/>
                <a:gd name="connsiteY42" fmla="*/ 1189902 h 4705763"/>
                <a:gd name="connsiteX43" fmla="*/ 1016158 w 1825371"/>
                <a:gd name="connsiteY43" fmla="*/ 1097041 h 4705763"/>
                <a:gd name="connsiteX44" fmla="*/ 1055513 w 1825371"/>
                <a:gd name="connsiteY44" fmla="*/ 1078055 h 4705763"/>
                <a:gd name="connsiteX45" fmla="*/ 1097628 w 1825371"/>
                <a:gd name="connsiteY45" fmla="*/ 1104290 h 4705763"/>
                <a:gd name="connsiteX46" fmla="*/ 1115579 w 1825371"/>
                <a:gd name="connsiteY46" fmla="*/ 1107743 h 4705763"/>
                <a:gd name="connsiteX47" fmla="*/ 1177026 w 1825371"/>
                <a:gd name="connsiteY47" fmla="*/ 1087375 h 4705763"/>
                <a:gd name="connsiteX48" fmla="*/ 1179787 w 1825371"/>
                <a:gd name="connsiteY48" fmla="*/ 1073913 h 4705763"/>
                <a:gd name="connsiteX49" fmla="*/ 1135255 w 1825371"/>
                <a:gd name="connsiteY49" fmla="*/ 1041117 h 4705763"/>
                <a:gd name="connsiteX50" fmla="*/ 939868 w 1825371"/>
                <a:gd name="connsiteY50" fmla="*/ 883702 h 4705763"/>
                <a:gd name="connsiteX51" fmla="*/ 549783 w 1825371"/>
                <a:gd name="connsiteY51" fmla="*/ 496379 h 4705763"/>
                <a:gd name="connsiteX52" fmla="*/ 40947 w 1825371"/>
                <a:gd name="connsiteY52" fmla="*/ 48990 h 4705763"/>
                <a:gd name="connsiteX53" fmla="*/ 5735 w 1825371"/>
                <a:gd name="connsiteY53" fmla="*/ 17231 h 4705763"/>
                <a:gd name="connsiteX54" fmla="*/ 902 w 1825371"/>
                <a:gd name="connsiteY54" fmla="*/ 4114 h 4705763"/>
                <a:gd name="connsiteX55" fmla="*/ 15747 w 1825371"/>
                <a:gd name="connsiteY55"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25245 w 1825371"/>
                <a:gd name="connsiteY37" fmla="*/ 1293464 h 4705763"/>
                <a:gd name="connsiteX38" fmla="*/ 1096247 w 1825371"/>
                <a:gd name="connsiteY38" fmla="*/ 1270681 h 4705763"/>
                <a:gd name="connsiteX39" fmla="*/ 984400 w 1825371"/>
                <a:gd name="connsiteY39" fmla="*/ 1242374 h 4705763"/>
                <a:gd name="connsiteX40" fmla="*/ 977149 w 1825371"/>
                <a:gd name="connsiteY40" fmla="*/ 1225458 h 4705763"/>
                <a:gd name="connsiteX41" fmla="*/ 983019 w 1825371"/>
                <a:gd name="connsiteY41" fmla="*/ 1189902 h 4705763"/>
                <a:gd name="connsiteX42" fmla="*/ 1016158 w 1825371"/>
                <a:gd name="connsiteY42" fmla="*/ 1097041 h 4705763"/>
                <a:gd name="connsiteX43" fmla="*/ 1055513 w 1825371"/>
                <a:gd name="connsiteY43" fmla="*/ 1078055 h 4705763"/>
                <a:gd name="connsiteX44" fmla="*/ 1097628 w 1825371"/>
                <a:gd name="connsiteY44" fmla="*/ 1104290 h 4705763"/>
                <a:gd name="connsiteX45" fmla="*/ 1115579 w 1825371"/>
                <a:gd name="connsiteY45" fmla="*/ 1107743 h 4705763"/>
                <a:gd name="connsiteX46" fmla="*/ 1177026 w 1825371"/>
                <a:gd name="connsiteY46" fmla="*/ 1087375 h 4705763"/>
                <a:gd name="connsiteX47" fmla="*/ 1179787 w 1825371"/>
                <a:gd name="connsiteY47" fmla="*/ 1073913 h 4705763"/>
                <a:gd name="connsiteX48" fmla="*/ 1135255 w 1825371"/>
                <a:gd name="connsiteY48" fmla="*/ 1041117 h 4705763"/>
                <a:gd name="connsiteX49" fmla="*/ 939868 w 1825371"/>
                <a:gd name="connsiteY49" fmla="*/ 883702 h 4705763"/>
                <a:gd name="connsiteX50" fmla="*/ 549783 w 1825371"/>
                <a:gd name="connsiteY50" fmla="*/ 496379 h 4705763"/>
                <a:gd name="connsiteX51" fmla="*/ 40947 w 1825371"/>
                <a:gd name="connsiteY51" fmla="*/ 48990 h 4705763"/>
                <a:gd name="connsiteX52" fmla="*/ 5735 w 1825371"/>
                <a:gd name="connsiteY52" fmla="*/ 17231 h 4705763"/>
                <a:gd name="connsiteX53" fmla="*/ 902 w 1825371"/>
                <a:gd name="connsiteY53" fmla="*/ 4114 h 4705763"/>
                <a:gd name="connsiteX54" fmla="*/ 15747 w 1825371"/>
                <a:gd name="connsiteY54"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125245 w 1825371"/>
                <a:gd name="connsiteY36" fmla="*/ 1293464 h 4705763"/>
                <a:gd name="connsiteX37" fmla="*/ 1096247 w 1825371"/>
                <a:gd name="connsiteY37" fmla="*/ 1270681 h 4705763"/>
                <a:gd name="connsiteX38" fmla="*/ 984400 w 1825371"/>
                <a:gd name="connsiteY38" fmla="*/ 1242374 h 4705763"/>
                <a:gd name="connsiteX39" fmla="*/ 977149 w 1825371"/>
                <a:gd name="connsiteY39" fmla="*/ 1225458 h 4705763"/>
                <a:gd name="connsiteX40" fmla="*/ 983019 w 1825371"/>
                <a:gd name="connsiteY40" fmla="*/ 1189902 h 4705763"/>
                <a:gd name="connsiteX41" fmla="*/ 1016158 w 1825371"/>
                <a:gd name="connsiteY41" fmla="*/ 1097041 h 4705763"/>
                <a:gd name="connsiteX42" fmla="*/ 1055513 w 1825371"/>
                <a:gd name="connsiteY42" fmla="*/ 1078055 h 4705763"/>
                <a:gd name="connsiteX43" fmla="*/ 1097628 w 1825371"/>
                <a:gd name="connsiteY43" fmla="*/ 1104290 h 4705763"/>
                <a:gd name="connsiteX44" fmla="*/ 1115579 w 1825371"/>
                <a:gd name="connsiteY44" fmla="*/ 1107743 h 4705763"/>
                <a:gd name="connsiteX45" fmla="*/ 1177026 w 1825371"/>
                <a:gd name="connsiteY45" fmla="*/ 1087375 h 4705763"/>
                <a:gd name="connsiteX46" fmla="*/ 1179787 w 1825371"/>
                <a:gd name="connsiteY46" fmla="*/ 1073913 h 4705763"/>
                <a:gd name="connsiteX47" fmla="*/ 1135255 w 1825371"/>
                <a:gd name="connsiteY47" fmla="*/ 1041117 h 4705763"/>
                <a:gd name="connsiteX48" fmla="*/ 939868 w 1825371"/>
                <a:gd name="connsiteY48" fmla="*/ 883702 h 4705763"/>
                <a:gd name="connsiteX49" fmla="*/ 549783 w 1825371"/>
                <a:gd name="connsiteY49" fmla="*/ 496379 h 4705763"/>
                <a:gd name="connsiteX50" fmla="*/ 40947 w 1825371"/>
                <a:gd name="connsiteY50" fmla="*/ 48990 h 4705763"/>
                <a:gd name="connsiteX51" fmla="*/ 5735 w 1825371"/>
                <a:gd name="connsiteY51" fmla="*/ 17231 h 4705763"/>
                <a:gd name="connsiteX52" fmla="*/ 902 w 1825371"/>
                <a:gd name="connsiteY52" fmla="*/ 4114 h 4705763"/>
                <a:gd name="connsiteX53" fmla="*/ 15747 w 1825371"/>
                <a:gd name="connsiteY53"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125245 w 1825371"/>
                <a:gd name="connsiteY35" fmla="*/ 1293464 h 4705763"/>
                <a:gd name="connsiteX36" fmla="*/ 1096247 w 1825371"/>
                <a:gd name="connsiteY36" fmla="*/ 1270681 h 4705763"/>
                <a:gd name="connsiteX37" fmla="*/ 984400 w 1825371"/>
                <a:gd name="connsiteY37" fmla="*/ 1242374 h 4705763"/>
                <a:gd name="connsiteX38" fmla="*/ 977149 w 1825371"/>
                <a:gd name="connsiteY38" fmla="*/ 1225458 h 4705763"/>
                <a:gd name="connsiteX39" fmla="*/ 983019 w 1825371"/>
                <a:gd name="connsiteY39" fmla="*/ 1189902 h 4705763"/>
                <a:gd name="connsiteX40" fmla="*/ 1016158 w 1825371"/>
                <a:gd name="connsiteY40" fmla="*/ 1097041 h 4705763"/>
                <a:gd name="connsiteX41" fmla="*/ 1055513 w 1825371"/>
                <a:gd name="connsiteY41" fmla="*/ 1078055 h 4705763"/>
                <a:gd name="connsiteX42" fmla="*/ 1097628 w 1825371"/>
                <a:gd name="connsiteY42" fmla="*/ 1104290 h 4705763"/>
                <a:gd name="connsiteX43" fmla="*/ 1115579 w 1825371"/>
                <a:gd name="connsiteY43" fmla="*/ 1107743 h 4705763"/>
                <a:gd name="connsiteX44" fmla="*/ 1177026 w 1825371"/>
                <a:gd name="connsiteY44" fmla="*/ 1087375 h 4705763"/>
                <a:gd name="connsiteX45" fmla="*/ 1179787 w 1825371"/>
                <a:gd name="connsiteY45" fmla="*/ 1073913 h 4705763"/>
                <a:gd name="connsiteX46" fmla="*/ 1135255 w 1825371"/>
                <a:gd name="connsiteY46" fmla="*/ 1041117 h 4705763"/>
                <a:gd name="connsiteX47" fmla="*/ 939868 w 1825371"/>
                <a:gd name="connsiteY47" fmla="*/ 883702 h 4705763"/>
                <a:gd name="connsiteX48" fmla="*/ 549783 w 1825371"/>
                <a:gd name="connsiteY48" fmla="*/ 496379 h 4705763"/>
                <a:gd name="connsiteX49" fmla="*/ 40947 w 1825371"/>
                <a:gd name="connsiteY49" fmla="*/ 48990 h 4705763"/>
                <a:gd name="connsiteX50" fmla="*/ 5735 w 1825371"/>
                <a:gd name="connsiteY50" fmla="*/ 17231 h 4705763"/>
                <a:gd name="connsiteX51" fmla="*/ 902 w 1825371"/>
                <a:gd name="connsiteY51" fmla="*/ 4114 h 4705763"/>
                <a:gd name="connsiteX52" fmla="*/ 15747 w 1825371"/>
                <a:gd name="connsiteY52"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125245 w 1825371"/>
                <a:gd name="connsiteY34" fmla="*/ 1293464 h 4705763"/>
                <a:gd name="connsiteX35" fmla="*/ 1096247 w 1825371"/>
                <a:gd name="connsiteY35" fmla="*/ 1270681 h 4705763"/>
                <a:gd name="connsiteX36" fmla="*/ 984400 w 1825371"/>
                <a:gd name="connsiteY36" fmla="*/ 1242374 h 4705763"/>
                <a:gd name="connsiteX37" fmla="*/ 977149 w 1825371"/>
                <a:gd name="connsiteY37" fmla="*/ 1225458 h 4705763"/>
                <a:gd name="connsiteX38" fmla="*/ 983019 w 1825371"/>
                <a:gd name="connsiteY38" fmla="*/ 1189902 h 4705763"/>
                <a:gd name="connsiteX39" fmla="*/ 1016158 w 1825371"/>
                <a:gd name="connsiteY39" fmla="*/ 1097041 h 4705763"/>
                <a:gd name="connsiteX40" fmla="*/ 1055513 w 1825371"/>
                <a:gd name="connsiteY40" fmla="*/ 1078055 h 4705763"/>
                <a:gd name="connsiteX41" fmla="*/ 1097628 w 1825371"/>
                <a:gd name="connsiteY41" fmla="*/ 1104290 h 4705763"/>
                <a:gd name="connsiteX42" fmla="*/ 1115579 w 1825371"/>
                <a:gd name="connsiteY42" fmla="*/ 1107743 h 4705763"/>
                <a:gd name="connsiteX43" fmla="*/ 1177026 w 1825371"/>
                <a:gd name="connsiteY43" fmla="*/ 1087375 h 4705763"/>
                <a:gd name="connsiteX44" fmla="*/ 1179787 w 1825371"/>
                <a:gd name="connsiteY44" fmla="*/ 1073913 h 4705763"/>
                <a:gd name="connsiteX45" fmla="*/ 1135255 w 1825371"/>
                <a:gd name="connsiteY45" fmla="*/ 1041117 h 4705763"/>
                <a:gd name="connsiteX46" fmla="*/ 939868 w 1825371"/>
                <a:gd name="connsiteY46" fmla="*/ 883702 h 4705763"/>
                <a:gd name="connsiteX47" fmla="*/ 549783 w 1825371"/>
                <a:gd name="connsiteY47" fmla="*/ 496379 h 4705763"/>
                <a:gd name="connsiteX48" fmla="*/ 40947 w 1825371"/>
                <a:gd name="connsiteY48" fmla="*/ 48990 h 4705763"/>
                <a:gd name="connsiteX49" fmla="*/ 5735 w 1825371"/>
                <a:gd name="connsiteY49" fmla="*/ 17231 h 4705763"/>
                <a:gd name="connsiteX50" fmla="*/ 902 w 1825371"/>
                <a:gd name="connsiteY50" fmla="*/ 4114 h 4705763"/>
                <a:gd name="connsiteX51" fmla="*/ 15747 w 1825371"/>
                <a:gd name="connsiteY51"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125245 w 1825371"/>
                <a:gd name="connsiteY33" fmla="*/ 1293464 h 4705763"/>
                <a:gd name="connsiteX34" fmla="*/ 1096247 w 1825371"/>
                <a:gd name="connsiteY34" fmla="*/ 1270681 h 4705763"/>
                <a:gd name="connsiteX35" fmla="*/ 984400 w 1825371"/>
                <a:gd name="connsiteY35" fmla="*/ 1242374 h 4705763"/>
                <a:gd name="connsiteX36" fmla="*/ 977149 w 1825371"/>
                <a:gd name="connsiteY36" fmla="*/ 1225458 h 4705763"/>
                <a:gd name="connsiteX37" fmla="*/ 983019 w 1825371"/>
                <a:gd name="connsiteY37" fmla="*/ 1189902 h 4705763"/>
                <a:gd name="connsiteX38" fmla="*/ 1016158 w 1825371"/>
                <a:gd name="connsiteY38" fmla="*/ 1097041 h 4705763"/>
                <a:gd name="connsiteX39" fmla="*/ 1055513 w 1825371"/>
                <a:gd name="connsiteY39" fmla="*/ 1078055 h 4705763"/>
                <a:gd name="connsiteX40" fmla="*/ 1097628 w 1825371"/>
                <a:gd name="connsiteY40" fmla="*/ 1104290 h 4705763"/>
                <a:gd name="connsiteX41" fmla="*/ 1115579 w 1825371"/>
                <a:gd name="connsiteY41" fmla="*/ 1107743 h 4705763"/>
                <a:gd name="connsiteX42" fmla="*/ 1177026 w 1825371"/>
                <a:gd name="connsiteY42" fmla="*/ 1087375 h 4705763"/>
                <a:gd name="connsiteX43" fmla="*/ 1179787 w 1825371"/>
                <a:gd name="connsiteY43" fmla="*/ 1073913 h 4705763"/>
                <a:gd name="connsiteX44" fmla="*/ 1135255 w 1825371"/>
                <a:gd name="connsiteY44" fmla="*/ 1041117 h 4705763"/>
                <a:gd name="connsiteX45" fmla="*/ 939868 w 1825371"/>
                <a:gd name="connsiteY45" fmla="*/ 883702 h 4705763"/>
                <a:gd name="connsiteX46" fmla="*/ 549783 w 1825371"/>
                <a:gd name="connsiteY46" fmla="*/ 496379 h 4705763"/>
                <a:gd name="connsiteX47" fmla="*/ 40947 w 1825371"/>
                <a:gd name="connsiteY47" fmla="*/ 48990 h 4705763"/>
                <a:gd name="connsiteX48" fmla="*/ 5735 w 1825371"/>
                <a:gd name="connsiteY48" fmla="*/ 17231 h 4705763"/>
                <a:gd name="connsiteX49" fmla="*/ 902 w 1825371"/>
                <a:gd name="connsiteY49" fmla="*/ 4114 h 4705763"/>
                <a:gd name="connsiteX50" fmla="*/ 15747 w 1825371"/>
                <a:gd name="connsiteY50" fmla="*/ 1352 h 4705763"/>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97493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17106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78613 w 1825371"/>
                <a:gd name="connsiteY32" fmla="*/ 4685667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825371" h="4705764">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grpFill/>
            <a:ln w="22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grpSp>
      <p:grpSp>
        <p:nvGrpSpPr>
          <p:cNvPr id="45" name="Group 44">
            <a:extLst>
              <a:ext uri="{FF2B5EF4-FFF2-40B4-BE49-F238E27FC236}">
                <a16:creationId xmlns="" xmlns:a16="http://schemas.microsoft.com/office/drawing/2014/main" id="{3FBB36C2-2713-4D8A-BA46-DEEB982E310F}"/>
              </a:ext>
            </a:extLst>
          </p:cNvPr>
          <p:cNvGrpSpPr/>
          <p:nvPr/>
        </p:nvGrpSpPr>
        <p:grpSpPr>
          <a:xfrm>
            <a:off x="387651" y="5237500"/>
            <a:ext cx="3459877" cy="1130322"/>
            <a:chOff x="4723437" y="2782010"/>
            <a:chExt cx="1546155" cy="505120"/>
          </a:xfrm>
        </p:grpSpPr>
        <p:sp>
          <p:nvSpPr>
            <p:cNvPr id="38" name="Freeform: Shape 37">
              <a:extLst>
                <a:ext uri="{FF2B5EF4-FFF2-40B4-BE49-F238E27FC236}">
                  <a16:creationId xmlns="" xmlns:a16="http://schemas.microsoft.com/office/drawing/2014/main" id="{49AEBCB8-9322-4067-B666-83F9AF540BF1}"/>
                </a:ext>
              </a:extLst>
            </p:cNvPr>
            <p:cNvSpPr/>
            <p:nvPr/>
          </p:nvSpPr>
          <p:spPr>
            <a:xfrm>
              <a:off x="4723437" y="3035109"/>
              <a:ext cx="303918" cy="252021"/>
            </a:xfrm>
            <a:custGeom>
              <a:avLst/>
              <a:gdLst>
                <a:gd name="connsiteX0" fmla="*/ 652747 w 958519"/>
                <a:gd name="connsiteY0" fmla="*/ 294854 h 794837"/>
                <a:gd name="connsiteX1" fmla="*/ 846112 w 958519"/>
                <a:gd name="connsiteY1" fmla="*/ 294854 h 794837"/>
                <a:gd name="connsiteX2" fmla="*/ 866369 w 958519"/>
                <a:gd name="connsiteY2" fmla="*/ 313270 h 794837"/>
                <a:gd name="connsiteX3" fmla="*/ 892151 w 958519"/>
                <a:gd name="connsiteY3" fmla="*/ 514000 h 794837"/>
                <a:gd name="connsiteX4" fmla="*/ 864527 w 958519"/>
                <a:gd name="connsiteY4" fmla="*/ 544846 h 794837"/>
                <a:gd name="connsiteX5" fmla="*/ 764623 w 958519"/>
                <a:gd name="connsiteY5" fmla="*/ 545307 h 794837"/>
                <a:gd name="connsiteX6" fmla="*/ 664256 w 958519"/>
                <a:gd name="connsiteY6" fmla="*/ 545307 h 794837"/>
                <a:gd name="connsiteX7" fmla="*/ 644920 w 958519"/>
                <a:gd name="connsiteY7" fmla="*/ 526431 h 794837"/>
                <a:gd name="connsiteX8" fmla="*/ 641880 w 958519"/>
                <a:gd name="connsiteY8" fmla="*/ 465357 h 794837"/>
                <a:gd name="connsiteX9" fmla="*/ 629441 w 958519"/>
                <a:gd name="connsiteY9" fmla="*/ 467387 h 794837"/>
                <a:gd name="connsiteX10" fmla="*/ 616525 w 958519"/>
                <a:gd name="connsiteY10" fmla="*/ 466971 h 794837"/>
                <a:gd name="connsiteX11" fmla="*/ 619140 w 958519"/>
                <a:gd name="connsiteY11" fmla="*/ 519985 h 794837"/>
                <a:gd name="connsiteX12" fmla="*/ 594278 w 958519"/>
                <a:gd name="connsiteY12" fmla="*/ 545767 h 794837"/>
                <a:gd name="connsiteX13" fmla="*/ 481942 w 958519"/>
                <a:gd name="connsiteY13" fmla="*/ 545306 h 794837"/>
                <a:gd name="connsiteX14" fmla="*/ 369607 w 958519"/>
                <a:gd name="connsiteY14" fmla="*/ 545306 h 794837"/>
                <a:gd name="connsiteX15" fmla="*/ 345666 w 958519"/>
                <a:gd name="connsiteY15" fmla="*/ 521826 h 794837"/>
                <a:gd name="connsiteX16" fmla="*/ 355795 w 958519"/>
                <a:gd name="connsiteY16" fmla="*/ 313269 h 794837"/>
                <a:gd name="connsiteX17" fmla="*/ 374211 w 958519"/>
                <a:gd name="connsiteY17" fmla="*/ 295775 h 794837"/>
                <a:gd name="connsiteX18" fmla="*/ 590135 w 958519"/>
                <a:gd name="connsiteY18" fmla="*/ 295775 h 794837"/>
                <a:gd name="connsiteX19" fmla="*/ 609011 w 958519"/>
                <a:gd name="connsiteY19" fmla="*/ 314651 h 794837"/>
                <a:gd name="connsiteX20" fmla="*/ 616342 w 958519"/>
                <a:gd name="connsiteY20" fmla="*/ 463262 h 794837"/>
                <a:gd name="connsiteX21" fmla="*/ 641779 w 958519"/>
                <a:gd name="connsiteY21" fmla="*/ 463326 h 794837"/>
                <a:gd name="connsiteX22" fmla="*/ 634331 w 958519"/>
                <a:gd name="connsiteY22" fmla="*/ 313730 h 794837"/>
                <a:gd name="connsiteX23" fmla="*/ 652747 w 958519"/>
                <a:gd name="connsiteY23" fmla="*/ 294854 h 794837"/>
                <a:gd name="connsiteX24" fmla="*/ 115471 w 958519"/>
                <a:gd name="connsiteY24" fmla="*/ 294854 h 794837"/>
                <a:gd name="connsiteX25" fmla="*/ 310677 w 958519"/>
                <a:gd name="connsiteY25" fmla="*/ 294854 h 794837"/>
                <a:gd name="connsiteX26" fmla="*/ 330474 w 958519"/>
                <a:gd name="connsiteY26" fmla="*/ 316032 h 794837"/>
                <a:gd name="connsiteX27" fmla="*/ 320346 w 958519"/>
                <a:gd name="connsiteY27" fmla="*/ 519985 h 794837"/>
                <a:gd name="connsiteX28" fmla="*/ 295024 w 958519"/>
                <a:gd name="connsiteY28" fmla="*/ 545307 h 794837"/>
                <a:gd name="connsiteX29" fmla="*/ 196499 w 958519"/>
                <a:gd name="connsiteY29" fmla="*/ 545307 h 794837"/>
                <a:gd name="connsiteX30" fmla="*/ 96134 w 958519"/>
                <a:gd name="connsiteY30" fmla="*/ 545307 h 794837"/>
                <a:gd name="connsiteX31" fmla="*/ 68050 w 958519"/>
                <a:gd name="connsiteY31" fmla="*/ 514460 h 794837"/>
                <a:gd name="connsiteX32" fmla="*/ 93832 w 958519"/>
                <a:gd name="connsiteY32" fmla="*/ 315572 h 794837"/>
                <a:gd name="connsiteX33" fmla="*/ 115471 w 958519"/>
                <a:gd name="connsiteY33" fmla="*/ 294854 h 794837"/>
                <a:gd name="connsiteX34" fmla="*/ 644460 w 958519"/>
                <a:gd name="connsiteY34" fmla="*/ 61896 h 794837"/>
                <a:gd name="connsiteX35" fmla="*/ 804215 w 958519"/>
                <a:gd name="connsiteY35" fmla="*/ 62357 h 794837"/>
                <a:gd name="connsiteX36" fmla="*/ 836443 w 958519"/>
                <a:gd name="connsiteY36" fmla="*/ 90901 h 794837"/>
                <a:gd name="connsiteX37" fmla="*/ 857621 w 958519"/>
                <a:gd name="connsiteY37" fmla="*/ 251118 h 794837"/>
                <a:gd name="connsiteX38" fmla="*/ 841968 w 958519"/>
                <a:gd name="connsiteY38" fmla="*/ 268153 h 794837"/>
                <a:gd name="connsiteX39" fmla="*/ 745746 w 958519"/>
                <a:gd name="connsiteY39" fmla="*/ 268153 h 794837"/>
                <a:gd name="connsiteX40" fmla="*/ 650905 w 958519"/>
                <a:gd name="connsiteY40" fmla="*/ 268153 h 794837"/>
                <a:gd name="connsiteX41" fmla="*/ 631109 w 958519"/>
                <a:gd name="connsiteY41" fmla="*/ 249737 h 794837"/>
                <a:gd name="connsiteX42" fmla="*/ 623282 w 958519"/>
                <a:gd name="connsiteY42" fmla="*/ 83074 h 794837"/>
                <a:gd name="connsiteX43" fmla="*/ 644460 w 958519"/>
                <a:gd name="connsiteY43" fmla="*/ 61896 h 794837"/>
                <a:gd name="connsiteX44" fmla="*/ 390324 w 958519"/>
                <a:gd name="connsiteY44" fmla="*/ 61896 h 794837"/>
                <a:gd name="connsiteX45" fmla="*/ 574941 w 958519"/>
                <a:gd name="connsiteY45" fmla="*/ 61896 h 794837"/>
                <a:gd name="connsiteX46" fmla="*/ 597500 w 958519"/>
                <a:gd name="connsiteY46" fmla="*/ 83074 h 794837"/>
                <a:gd name="connsiteX47" fmla="*/ 605327 w 958519"/>
                <a:gd name="connsiteY47" fmla="*/ 247895 h 794837"/>
                <a:gd name="connsiteX48" fmla="*/ 584609 w 958519"/>
                <a:gd name="connsiteY48" fmla="*/ 268152 h 794837"/>
                <a:gd name="connsiteX49" fmla="*/ 483323 w 958519"/>
                <a:gd name="connsiteY49" fmla="*/ 268152 h 794837"/>
                <a:gd name="connsiteX50" fmla="*/ 377894 w 958519"/>
                <a:gd name="connsiteY50" fmla="*/ 268152 h 794837"/>
                <a:gd name="connsiteX51" fmla="*/ 359478 w 958519"/>
                <a:gd name="connsiteY51" fmla="*/ 249276 h 794837"/>
                <a:gd name="connsiteX52" fmla="*/ 367305 w 958519"/>
                <a:gd name="connsiteY52" fmla="*/ 82614 h 794837"/>
                <a:gd name="connsiteX53" fmla="*/ 390324 w 958519"/>
                <a:gd name="connsiteY53" fmla="*/ 61896 h 794837"/>
                <a:gd name="connsiteX54" fmla="*/ 152302 w 958519"/>
                <a:gd name="connsiteY54" fmla="*/ 61896 h 794837"/>
                <a:gd name="connsiteX55" fmla="*/ 324488 w 958519"/>
                <a:gd name="connsiteY55" fmla="*/ 61896 h 794837"/>
                <a:gd name="connsiteX56" fmla="*/ 341522 w 958519"/>
                <a:gd name="connsiteY56" fmla="*/ 80312 h 794837"/>
                <a:gd name="connsiteX57" fmla="*/ 333696 w 958519"/>
                <a:gd name="connsiteY57" fmla="*/ 250197 h 794837"/>
                <a:gd name="connsiteX58" fmla="*/ 314820 w 958519"/>
                <a:gd name="connsiteY58" fmla="*/ 267692 h 794837"/>
                <a:gd name="connsiteX59" fmla="*/ 216757 w 958519"/>
                <a:gd name="connsiteY59" fmla="*/ 268152 h 794837"/>
                <a:gd name="connsiteX60" fmla="*/ 121916 w 958519"/>
                <a:gd name="connsiteY60" fmla="*/ 268152 h 794837"/>
                <a:gd name="connsiteX61" fmla="*/ 102580 w 958519"/>
                <a:gd name="connsiteY61" fmla="*/ 247435 h 794837"/>
                <a:gd name="connsiteX62" fmla="*/ 123758 w 958519"/>
                <a:gd name="connsiteY62" fmla="*/ 87217 h 794837"/>
                <a:gd name="connsiteX63" fmla="*/ 152302 w 958519"/>
                <a:gd name="connsiteY63" fmla="*/ 61896 h 794837"/>
                <a:gd name="connsiteX64" fmla="*/ 136187 w 958519"/>
                <a:gd name="connsiteY64" fmla="*/ 41639 h 794837"/>
                <a:gd name="connsiteX65" fmla="*/ 101198 w 958519"/>
                <a:gd name="connsiteY65" fmla="*/ 71564 h 794837"/>
                <a:gd name="connsiteX66" fmla="*/ 86465 w 958519"/>
                <a:gd name="connsiteY66" fmla="*/ 182979 h 794837"/>
                <a:gd name="connsiteX67" fmla="*/ 43188 w 958519"/>
                <a:gd name="connsiteY67" fmla="*/ 523209 h 794837"/>
                <a:gd name="connsiteX68" fmla="*/ 80020 w 958519"/>
                <a:gd name="connsiteY68" fmla="*/ 563723 h 794837"/>
                <a:gd name="connsiteX69" fmla="*/ 479180 w 958519"/>
                <a:gd name="connsiteY69" fmla="*/ 563723 h 794837"/>
                <a:gd name="connsiteX70" fmla="*/ 887546 w 958519"/>
                <a:gd name="connsiteY70" fmla="*/ 563263 h 794837"/>
                <a:gd name="connsiteX71" fmla="*/ 917932 w 958519"/>
                <a:gd name="connsiteY71" fmla="*/ 530115 h 794837"/>
                <a:gd name="connsiteX72" fmla="*/ 859462 w 958519"/>
                <a:gd name="connsiteY72" fmla="*/ 73406 h 794837"/>
                <a:gd name="connsiteX73" fmla="*/ 824012 w 958519"/>
                <a:gd name="connsiteY73" fmla="*/ 41639 h 794837"/>
                <a:gd name="connsiteX74" fmla="*/ 136187 w 958519"/>
                <a:gd name="connsiteY74" fmla="*/ 41639 h 794837"/>
                <a:gd name="connsiteX75" fmla="*/ 130202 w 958519"/>
                <a:gd name="connsiteY75" fmla="*/ 204 h 794837"/>
                <a:gd name="connsiteX76" fmla="*/ 342903 w 958519"/>
                <a:gd name="connsiteY76" fmla="*/ 204 h 794837"/>
                <a:gd name="connsiteX77" fmla="*/ 819408 w 958519"/>
                <a:gd name="connsiteY77" fmla="*/ 204 h 794837"/>
                <a:gd name="connsiteX78" fmla="*/ 899976 w 958519"/>
                <a:gd name="connsiteY78" fmla="*/ 71564 h 794837"/>
                <a:gd name="connsiteX79" fmla="*/ 957986 w 958519"/>
                <a:gd name="connsiteY79" fmla="*/ 528272 h 794837"/>
                <a:gd name="connsiteX80" fmla="*/ 904120 w 958519"/>
                <a:gd name="connsiteY80" fmla="*/ 636003 h 794837"/>
                <a:gd name="connsiteX81" fmla="*/ 870051 w 958519"/>
                <a:gd name="connsiteY81" fmla="*/ 643369 h 794837"/>
                <a:gd name="connsiteX82" fmla="*/ 707533 w 958519"/>
                <a:gd name="connsiteY82" fmla="*/ 643369 h 794837"/>
                <a:gd name="connsiteX83" fmla="*/ 536728 w 958519"/>
                <a:gd name="connsiteY83" fmla="*/ 642909 h 794837"/>
                <a:gd name="connsiteX84" fmla="*/ 521995 w 958519"/>
                <a:gd name="connsiteY84" fmla="*/ 661325 h 794837"/>
                <a:gd name="connsiteX85" fmla="*/ 547317 w 958519"/>
                <a:gd name="connsiteY85" fmla="*/ 770898 h 794837"/>
                <a:gd name="connsiteX86" fmla="*/ 531203 w 958519"/>
                <a:gd name="connsiteY86" fmla="*/ 792996 h 794837"/>
                <a:gd name="connsiteX87" fmla="*/ 423932 w 958519"/>
                <a:gd name="connsiteY87" fmla="*/ 792536 h 794837"/>
                <a:gd name="connsiteX88" fmla="*/ 411962 w 958519"/>
                <a:gd name="connsiteY88" fmla="*/ 775502 h 794837"/>
                <a:gd name="connsiteX89" fmla="*/ 436823 w 958519"/>
                <a:gd name="connsiteY89" fmla="*/ 664087 h 794837"/>
                <a:gd name="connsiteX90" fmla="*/ 419789 w 958519"/>
                <a:gd name="connsiteY90" fmla="*/ 643369 h 794837"/>
                <a:gd name="connsiteX91" fmla="*/ 103039 w 958519"/>
                <a:gd name="connsiteY91" fmla="*/ 643369 h 794837"/>
                <a:gd name="connsiteX92" fmla="*/ 832 w 958519"/>
                <a:gd name="connsiteY92" fmla="*/ 528732 h 794837"/>
                <a:gd name="connsiteX93" fmla="*/ 60683 w 958519"/>
                <a:gd name="connsiteY93" fmla="*/ 59594 h 794837"/>
                <a:gd name="connsiteX94" fmla="*/ 130202 w 958519"/>
                <a:gd name="connsiteY94" fmla="*/ 204 h 79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958519" h="794837">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1"/>
            </a:solidFill>
            <a:ln w="459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39" name="Freeform: Shape 38">
              <a:extLst>
                <a:ext uri="{FF2B5EF4-FFF2-40B4-BE49-F238E27FC236}">
                  <a16:creationId xmlns="" xmlns:a16="http://schemas.microsoft.com/office/drawing/2014/main" id="{4761E601-E025-48CD-9F5D-301F067DA4FE}"/>
                </a:ext>
              </a:extLst>
            </p:cNvPr>
            <p:cNvSpPr/>
            <p:nvPr/>
          </p:nvSpPr>
          <p:spPr>
            <a:xfrm>
              <a:off x="4990334" y="2782010"/>
              <a:ext cx="609135" cy="505120"/>
            </a:xfrm>
            <a:custGeom>
              <a:avLst/>
              <a:gdLst>
                <a:gd name="connsiteX0" fmla="*/ 652747 w 958519"/>
                <a:gd name="connsiteY0" fmla="*/ 294854 h 794837"/>
                <a:gd name="connsiteX1" fmla="*/ 846112 w 958519"/>
                <a:gd name="connsiteY1" fmla="*/ 294854 h 794837"/>
                <a:gd name="connsiteX2" fmla="*/ 866369 w 958519"/>
                <a:gd name="connsiteY2" fmla="*/ 313270 h 794837"/>
                <a:gd name="connsiteX3" fmla="*/ 892151 w 958519"/>
                <a:gd name="connsiteY3" fmla="*/ 514000 h 794837"/>
                <a:gd name="connsiteX4" fmla="*/ 864527 w 958519"/>
                <a:gd name="connsiteY4" fmla="*/ 544846 h 794837"/>
                <a:gd name="connsiteX5" fmla="*/ 764623 w 958519"/>
                <a:gd name="connsiteY5" fmla="*/ 545307 h 794837"/>
                <a:gd name="connsiteX6" fmla="*/ 664256 w 958519"/>
                <a:gd name="connsiteY6" fmla="*/ 545307 h 794837"/>
                <a:gd name="connsiteX7" fmla="*/ 644920 w 958519"/>
                <a:gd name="connsiteY7" fmla="*/ 526431 h 794837"/>
                <a:gd name="connsiteX8" fmla="*/ 641880 w 958519"/>
                <a:gd name="connsiteY8" fmla="*/ 465357 h 794837"/>
                <a:gd name="connsiteX9" fmla="*/ 629441 w 958519"/>
                <a:gd name="connsiteY9" fmla="*/ 467387 h 794837"/>
                <a:gd name="connsiteX10" fmla="*/ 616525 w 958519"/>
                <a:gd name="connsiteY10" fmla="*/ 466971 h 794837"/>
                <a:gd name="connsiteX11" fmla="*/ 619140 w 958519"/>
                <a:gd name="connsiteY11" fmla="*/ 519985 h 794837"/>
                <a:gd name="connsiteX12" fmla="*/ 594278 w 958519"/>
                <a:gd name="connsiteY12" fmla="*/ 545767 h 794837"/>
                <a:gd name="connsiteX13" fmla="*/ 481942 w 958519"/>
                <a:gd name="connsiteY13" fmla="*/ 545306 h 794837"/>
                <a:gd name="connsiteX14" fmla="*/ 369607 w 958519"/>
                <a:gd name="connsiteY14" fmla="*/ 545306 h 794837"/>
                <a:gd name="connsiteX15" fmla="*/ 345666 w 958519"/>
                <a:gd name="connsiteY15" fmla="*/ 521826 h 794837"/>
                <a:gd name="connsiteX16" fmla="*/ 355795 w 958519"/>
                <a:gd name="connsiteY16" fmla="*/ 313269 h 794837"/>
                <a:gd name="connsiteX17" fmla="*/ 374211 w 958519"/>
                <a:gd name="connsiteY17" fmla="*/ 295775 h 794837"/>
                <a:gd name="connsiteX18" fmla="*/ 590135 w 958519"/>
                <a:gd name="connsiteY18" fmla="*/ 295775 h 794837"/>
                <a:gd name="connsiteX19" fmla="*/ 609011 w 958519"/>
                <a:gd name="connsiteY19" fmla="*/ 314651 h 794837"/>
                <a:gd name="connsiteX20" fmla="*/ 616342 w 958519"/>
                <a:gd name="connsiteY20" fmla="*/ 463262 h 794837"/>
                <a:gd name="connsiteX21" fmla="*/ 641779 w 958519"/>
                <a:gd name="connsiteY21" fmla="*/ 463326 h 794837"/>
                <a:gd name="connsiteX22" fmla="*/ 634331 w 958519"/>
                <a:gd name="connsiteY22" fmla="*/ 313730 h 794837"/>
                <a:gd name="connsiteX23" fmla="*/ 652747 w 958519"/>
                <a:gd name="connsiteY23" fmla="*/ 294854 h 794837"/>
                <a:gd name="connsiteX24" fmla="*/ 115471 w 958519"/>
                <a:gd name="connsiteY24" fmla="*/ 294854 h 794837"/>
                <a:gd name="connsiteX25" fmla="*/ 310677 w 958519"/>
                <a:gd name="connsiteY25" fmla="*/ 294854 h 794837"/>
                <a:gd name="connsiteX26" fmla="*/ 330474 w 958519"/>
                <a:gd name="connsiteY26" fmla="*/ 316032 h 794837"/>
                <a:gd name="connsiteX27" fmla="*/ 320346 w 958519"/>
                <a:gd name="connsiteY27" fmla="*/ 519985 h 794837"/>
                <a:gd name="connsiteX28" fmla="*/ 295024 w 958519"/>
                <a:gd name="connsiteY28" fmla="*/ 545307 h 794837"/>
                <a:gd name="connsiteX29" fmla="*/ 196499 w 958519"/>
                <a:gd name="connsiteY29" fmla="*/ 545307 h 794837"/>
                <a:gd name="connsiteX30" fmla="*/ 96134 w 958519"/>
                <a:gd name="connsiteY30" fmla="*/ 545307 h 794837"/>
                <a:gd name="connsiteX31" fmla="*/ 68050 w 958519"/>
                <a:gd name="connsiteY31" fmla="*/ 514460 h 794837"/>
                <a:gd name="connsiteX32" fmla="*/ 93832 w 958519"/>
                <a:gd name="connsiteY32" fmla="*/ 315572 h 794837"/>
                <a:gd name="connsiteX33" fmla="*/ 115471 w 958519"/>
                <a:gd name="connsiteY33" fmla="*/ 294854 h 794837"/>
                <a:gd name="connsiteX34" fmla="*/ 644460 w 958519"/>
                <a:gd name="connsiteY34" fmla="*/ 61896 h 794837"/>
                <a:gd name="connsiteX35" fmla="*/ 804215 w 958519"/>
                <a:gd name="connsiteY35" fmla="*/ 62357 h 794837"/>
                <a:gd name="connsiteX36" fmla="*/ 836443 w 958519"/>
                <a:gd name="connsiteY36" fmla="*/ 90901 h 794837"/>
                <a:gd name="connsiteX37" fmla="*/ 857621 w 958519"/>
                <a:gd name="connsiteY37" fmla="*/ 251118 h 794837"/>
                <a:gd name="connsiteX38" fmla="*/ 841968 w 958519"/>
                <a:gd name="connsiteY38" fmla="*/ 268153 h 794837"/>
                <a:gd name="connsiteX39" fmla="*/ 745746 w 958519"/>
                <a:gd name="connsiteY39" fmla="*/ 268153 h 794837"/>
                <a:gd name="connsiteX40" fmla="*/ 650905 w 958519"/>
                <a:gd name="connsiteY40" fmla="*/ 268153 h 794837"/>
                <a:gd name="connsiteX41" fmla="*/ 631109 w 958519"/>
                <a:gd name="connsiteY41" fmla="*/ 249737 h 794837"/>
                <a:gd name="connsiteX42" fmla="*/ 623282 w 958519"/>
                <a:gd name="connsiteY42" fmla="*/ 83074 h 794837"/>
                <a:gd name="connsiteX43" fmla="*/ 644460 w 958519"/>
                <a:gd name="connsiteY43" fmla="*/ 61896 h 794837"/>
                <a:gd name="connsiteX44" fmla="*/ 390324 w 958519"/>
                <a:gd name="connsiteY44" fmla="*/ 61896 h 794837"/>
                <a:gd name="connsiteX45" fmla="*/ 574941 w 958519"/>
                <a:gd name="connsiteY45" fmla="*/ 61896 h 794837"/>
                <a:gd name="connsiteX46" fmla="*/ 597500 w 958519"/>
                <a:gd name="connsiteY46" fmla="*/ 83074 h 794837"/>
                <a:gd name="connsiteX47" fmla="*/ 605327 w 958519"/>
                <a:gd name="connsiteY47" fmla="*/ 247895 h 794837"/>
                <a:gd name="connsiteX48" fmla="*/ 584609 w 958519"/>
                <a:gd name="connsiteY48" fmla="*/ 268152 h 794837"/>
                <a:gd name="connsiteX49" fmla="*/ 483323 w 958519"/>
                <a:gd name="connsiteY49" fmla="*/ 268152 h 794837"/>
                <a:gd name="connsiteX50" fmla="*/ 377894 w 958519"/>
                <a:gd name="connsiteY50" fmla="*/ 268152 h 794837"/>
                <a:gd name="connsiteX51" fmla="*/ 359478 w 958519"/>
                <a:gd name="connsiteY51" fmla="*/ 249276 h 794837"/>
                <a:gd name="connsiteX52" fmla="*/ 367305 w 958519"/>
                <a:gd name="connsiteY52" fmla="*/ 82614 h 794837"/>
                <a:gd name="connsiteX53" fmla="*/ 390324 w 958519"/>
                <a:gd name="connsiteY53" fmla="*/ 61896 h 794837"/>
                <a:gd name="connsiteX54" fmla="*/ 152302 w 958519"/>
                <a:gd name="connsiteY54" fmla="*/ 61896 h 794837"/>
                <a:gd name="connsiteX55" fmla="*/ 324488 w 958519"/>
                <a:gd name="connsiteY55" fmla="*/ 61896 h 794837"/>
                <a:gd name="connsiteX56" fmla="*/ 341522 w 958519"/>
                <a:gd name="connsiteY56" fmla="*/ 80312 h 794837"/>
                <a:gd name="connsiteX57" fmla="*/ 333696 w 958519"/>
                <a:gd name="connsiteY57" fmla="*/ 250197 h 794837"/>
                <a:gd name="connsiteX58" fmla="*/ 314820 w 958519"/>
                <a:gd name="connsiteY58" fmla="*/ 267692 h 794837"/>
                <a:gd name="connsiteX59" fmla="*/ 216757 w 958519"/>
                <a:gd name="connsiteY59" fmla="*/ 268152 h 794837"/>
                <a:gd name="connsiteX60" fmla="*/ 121916 w 958519"/>
                <a:gd name="connsiteY60" fmla="*/ 268152 h 794837"/>
                <a:gd name="connsiteX61" fmla="*/ 102580 w 958519"/>
                <a:gd name="connsiteY61" fmla="*/ 247435 h 794837"/>
                <a:gd name="connsiteX62" fmla="*/ 123758 w 958519"/>
                <a:gd name="connsiteY62" fmla="*/ 87217 h 794837"/>
                <a:gd name="connsiteX63" fmla="*/ 152302 w 958519"/>
                <a:gd name="connsiteY63" fmla="*/ 61896 h 794837"/>
                <a:gd name="connsiteX64" fmla="*/ 136187 w 958519"/>
                <a:gd name="connsiteY64" fmla="*/ 41639 h 794837"/>
                <a:gd name="connsiteX65" fmla="*/ 101198 w 958519"/>
                <a:gd name="connsiteY65" fmla="*/ 71564 h 794837"/>
                <a:gd name="connsiteX66" fmla="*/ 86465 w 958519"/>
                <a:gd name="connsiteY66" fmla="*/ 182979 h 794837"/>
                <a:gd name="connsiteX67" fmla="*/ 43188 w 958519"/>
                <a:gd name="connsiteY67" fmla="*/ 523209 h 794837"/>
                <a:gd name="connsiteX68" fmla="*/ 80020 w 958519"/>
                <a:gd name="connsiteY68" fmla="*/ 563723 h 794837"/>
                <a:gd name="connsiteX69" fmla="*/ 479180 w 958519"/>
                <a:gd name="connsiteY69" fmla="*/ 563723 h 794837"/>
                <a:gd name="connsiteX70" fmla="*/ 887546 w 958519"/>
                <a:gd name="connsiteY70" fmla="*/ 563263 h 794837"/>
                <a:gd name="connsiteX71" fmla="*/ 917932 w 958519"/>
                <a:gd name="connsiteY71" fmla="*/ 530115 h 794837"/>
                <a:gd name="connsiteX72" fmla="*/ 859462 w 958519"/>
                <a:gd name="connsiteY72" fmla="*/ 73406 h 794837"/>
                <a:gd name="connsiteX73" fmla="*/ 824012 w 958519"/>
                <a:gd name="connsiteY73" fmla="*/ 41639 h 794837"/>
                <a:gd name="connsiteX74" fmla="*/ 136187 w 958519"/>
                <a:gd name="connsiteY74" fmla="*/ 41639 h 794837"/>
                <a:gd name="connsiteX75" fmla="*/ 130202 w 958519"/>
                <a:gd name="connsiteY75" fmla="*/ 204 h 794837"/>
                <a:gd name="connsiteX76" fmla="*/ 342903 w 958519"/>
                <a:gd name="connsiteY76" fmla="*/ 204 h 794837"/>
                <a:gd name="connsiteX77" fmla="*/ 819408 w 958519"/>
                <a:gd name="connsiteY77" fmla="*/ 204 h 794837"/>
                <a:gd name="connsiteX78" fmla="*/ 899976 w 958519"/>
                <a:gd name="connsiteY78" fmla="*/ 71564 h 794837"/>
                <a:gd name="connsiteX79" fmla="*/ 957986 w 958519"/>
                <a:gd name="connsiteY79" fmla="*/ 528272 h 794837"/>
                <a:gd name="connsiteX80" fmla="*/ 904120 w 958519"/>
                <a:gd name="connsiteY80" fmla="*/ 636003 h 794837"/>
                <a:gd name="connsiteX81" fmla="*/ 870051 w 958519"/>
                <a:gd name="connsiteY81" fmla="*/ 643369 h 794837"/>
                <a:gd name="connsiteX82" fmla="*/ 707533 w 958519"/>
                <a:gd name="connsiteY82" fmla="*/ 643369 h 794837"/>
                <a:gd name="connsiteX83" fmla="*/ 536728 w 958519"/>
                <a:gd name="connsiteY83" fmla="*/ 642909 h 794837"/>
                <a:gd name="connsiteX84" fmla="*/ 521995 w 958519"/>
                <a:gd name="connsiteY84" fmla="*/ 661325 h 794837"/>
                <a:gd name="connsiteX85" fmla="*/ 547317 w 958519"/>
                <a:gd name="connsiteY85" fmla="*/ 770898 h 794837"/>
                <a:gd name="connsiteX86" fmla="*/ 531203 w 958519"/>
                <a:gd name="connsiteY86" fmla="*/ 792996 h 794837"/>
                <a:gd name="connsiteX87" fmla="*/ 423932 w 958519"/>
                <a:gd name="connsiteY87" fmla="*/ 792536 h 794837"/>
                <a:gd name="connsiteX88" fmla="*/ 411962 w 958519"/>
                <a:gd name="connsiteY88" fmla="*/ 775502 h 794837"/>
                <a:gd name="connsiteX89" fmla="*/ 436823 w 958519"/>
                <a:gd name="connsiteY89" fmla="*/ 664087 h 794837"/>
                <a:gd name="connsiteX90" fmla="*/ 419789 w 958519"/>
                <a:gd name="connsiteY90" fmla="*/ 643369 h 794837"/>
                <a:gd name="connsiteX91" fmla="*/ 103039 w 958519"/>
                <a:gd name="connsiteY91" fmla="*/ 643369 h 794837"/>
                <a:gd name="connsiteX92" fmla="*/ 832 w 958519"/>
                <a:gd name="connsiteY92" fmla="*/ 528732 h 794837"/>
                <a:gd name="connsiteX93" fmla="*/ 60683 w 958519"/>
                <a:gd name="connsiteY93" fmla="*/ 59594 h 794837"/>
                <a:gd name="connsiteX94" fmla="*/ 130202 w 958519"/>
                <a:gd name="connsiteY94" fmla="*/ 204 h 79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958519" h="794837">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1"/>
            </a:solidFill>
            <a:ln w="459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40" name="Freeform: Shape 39">
              <a:extLst>
                <a:ext uri="{FF2B5EF4-FFF2-40B4-BE49-F238E27FC236}">
                  <a16:creationId xmlns="" xmlns:a16="http://schemas.microsoft.com/office/drawing/2014/main" id="{C7E79BEC-BD2C-4EA9-AA15-040318662F43}"/>
                </a:ext>
              </a:extLst>
            </p:cNvPr>
            <p:cNvSpPr/>
            <p:nvPr/>
          </p:nvSpPr>
          <p:spPr>
            <a:xfrm>
              <a:off x="5589947" y="2972095"/>
              <a:ext cx="379909" cy="315035"/>
            </a:xfrm>
            <a:custGeom>
              <a:avLst/>
              <a:gdLst>
                <a:gd name="connsiteX0" fmla="*/ 652747 w 958519"/>
                <a:gd name="connsiteY0" fmla="*/ 294854 h 794837"/>
                <a:gd name="connsiteX1" fmla="*/ 846112 w 958519"/>
                <a:gd name="connsiteY1" fmla="*/ 294854 h 794837"/>
                <a:gd name="connsiteX2" fmla="*/ 866369 w 958519"/>
                <a:gd name="connsiteY2" fmla="*/ 313270 h 794837"/>
                <a:gd name="connsiteX3" fmla="*/ 892151 w 958519"/>
                <a:gd name="connsiteY3" fmla="*/ 514000 h 794837"/>
                <a:gd name="connsiteX4" fmla="*/ 864527 w 958519"/>
                <a:gd name="connsiteY4" fmla="*/ 544846 h 794837"/>
                <a:gd name="connsiteX5" fmla="*/ 764623 w 958519"/>
                <a:gd name="connsiteY5" fmla="*/ 545307 h 794837"/>
                <a:gd name="connsiteX6" fmla="*/ 664256 w 958519"/>
                <a:gd name="connsiteY6" fmla="*/ 545307 h 794837"/>
                <a:gd name="connsiteX7" fmla="*/ 644920 w 958519"/>
                <a:gd name="connsiteY7" fmla="*/ 526431 h 794837"/>
                <a:gd name="connsiteX8" fmla="*/ 641880 w 958519"/>
                <a:gd name="connsiteY8" fmla="*/ 465357 h 794837"/>
                <a:gd name="connsiteX9" fmla="*/ 629441 w 958519"/>
                <a:gd name="connsiteY9" fmla="*/ 467387 h 794837"/>
                <a:gd name="connsiteX10" fmla="*/ 616525 w 958519"/>
                <a:gd name="connsiteY10" fmla="*/ 466971 h 794837"/>
                <a:gd name="connsiteX11" fmla="*/ 619140 w 958519"/>
                <a:gd name="connsiteY11" fmla="*/ 519985 h 794837"/>
                <a:gd name="connsiteX12" fmla="*/ 594278 w 958519"/>
                <a:gd name="connsiteY12" fmla="*/ 545767 h 794837"/>
                <a:gd name="connsiteX13" fmla="*/ 481942 w 958519"/>
                <a:gd name="connsiteY13" fmla="*/ 545306 h 794837"/>
                <a:gd name="connsiteX14" fmla="*/ 369607 w 958519"/>
                <a:gd name="connsiteY14" fmla="*/ 545306 h 794837"/>
                <a:gd name="connsiteX15" fmla="*/ 345666 w 958519"/>
                <a:gd name="connsiteY15" fmla="*/ 521826 h 794837"/>
                <a:gd name="connsiteX16" fmla="*/ 355795 w 958519"/>
                <a:gd name="connsiteY16" fmla="*/ 313269 h 794837"/>
                <a:gd name="connsiteX17" fmla="*/ 374211 w 958519"/>
                <a:gd name="connsiteY17" fmla="*/ 295775 h 794837"/>
                <a:gd name="connsiteX18" fmla="*/ 590135 w 958519"/>
                <a:gd name="connsiteY18" fmla="*/ 295775 h 794837"/>
                <a:gd name="connsiteX19" fmla="*/ 609011 w 958519"/>
                <a:gd name="connsiteY19" fmla="*/ 314651 h 794837"/>
                <a:gd name="connsiteX20" fmla="*/ 616342 w 958519"/>
                <a:gd name="connsiteY20" fmla="*/ 463262 h 794837"/>
                <a:gd name="connsiteX21" fmla="*/ 641779 w 958519"/>
                <a:gd name="connsiteY21" fmla="*/ 463326 h 794837"/>
                <a:gd name="connsiteX22" fmla="*/ 634331 w 958519"/>
                <a:gd name="connsiteY22" fmla="*/ 313730 h 794837"/>
                <a:gd name="connsiteX23" fmla="*/ 652747 w 958519"/>
                <a:gd name="connsiteY23" fmla="*/ 294854 h 794837"/>
                <a:gd name="connsiteX24" fmla="*/ 115471 w 958519"/>
                <a:gd name="connsiteY24" fmla="*/ 294854 h 794837"/>
                <a:gd name="connsiteX25" fmla="*/ 310677 w 958519"/>
                <a:gd name="connsiteY25" fmla="*/ 294854 h 794837"/>
                <a:gd name="connsiteX26" fmla="*/ 330474 w 958519"/>
                <a:gd name="connsiteY26" fmla="*/ 316032 h 794837"/>
                <a:gd name="connsiteX27" fmla="*/ 320346 w 958519"/>
                <a:gd name="connsiteY27" fmla="*/ 519985 h 794837"/>
                <a:gd name="connsiteX28" fmla="*/ 295024 w 958519"/>
                <a:gd name="connsiteY28" fmla="*/ 545307 h 794837"/>
                <a:gd name="connsiteX29" fmla="*/ 196499 w 958519"/>
                <a:gd name="connsiteY29" fmla="*/ 545307 h 794837"/>
                <a:gd name="connsiteX30" fmla="*/ 96134 w 958519"/>
                <a:gd name="connsiteY30" fmla="*/ 545307 h 794837"/>
                <a:gd name="connsiteX31" fmla="*/ 68050 w 958519"/>
                <a:gd name="connsiteY31" fmla="*/ 514460 h 794837"/>
                <a:gd name="connsiteX32" fmla="*/ 93832 w 958519"/>
                <a:gd name="connsiteY32" fmla="*/ 315572 h 794837"/>
                <a:gd name="connsiteX33" fmla="*/ 115471 w 958519"/>
                <a:gd name="connsiteY33" fmla="*/ 294854 h 794837"/>
                <a:gd name="connsiteX34" fmla="*/ 644460 w 958519"/>
                <a:gd name="connsiteY34" fmla="*/ 61896 h 794837"/>
                <a:gd name="connsiteX35" fmla="*/ 804215 w 958519"/>
                <a:gd name="connsiteY35" fmla="*/ 62357 h 794837"/>
                <a:gd name="connsiteX36" fmla="*/ 836443 w 958519"/>
                <a:gd name="connsiteY36" fmla="*/ 90901 h 794837"/>
                <a:gd name="connsiteX37" fmla="*/ 857621 w 958519"/>
                <a:gd name="connsiteY37" fmla="*/ 251118 h 794837"/>
                <a:gd name="connsiteX38" fmla="*/ 841968 w 958519"/>
                <a:gd name="connsiteY38" fmla="*/ 268153 h 794837"/>
                <a:gd name="connsiteX39" fmla="*/ 745746 w 958519"/>
                <a:gd name="connsiteY39" fmla="*/ 268153 h 794837"/>
                <a:gd name="connsiteX40" fmla="*/ 650905 w 958519"/>
                <a:gd name="connsiteY40" fmla="*/ 268153 h 794837"/>
                <a:gd name="connsiteX41" fmla="*/ 631109 w 958519"/>
                <a:gd name="connsiteY41" fmla="*/ 249737 h 794837"/>
                <a:gd name="connsiteX42" fmla="*/ 623282 w 958519"/>
                <a:gd name="connsiteY42" fmla="*/ 83074 h 794837"/>
                <a:gd name="connsiteX43" fmla="*/ 644460 w 958519"/>
                <a:gd name="connsiteY43" fmla="*/ 61896 h 794837"/>
                <a:gd name="connsiteX44" fmla="*/ 390324 w 958519"/>
                <a:gd name="connsiteY44" fmla="*/ 61896 h 794837"/>
                <a:gd name="connsiteX45" fmla="*/ 574941 w 958519"/>
                <a:gd name="connsiteY45" fmla="*/ 61896 h 794837"/>
                <a:gd name="connsiteX46" fmla="*/ 597500 w 958519"/>
                <a:gd name="connsiteY46" fmla="*/ 83074 h 794837"/>
                <a:gd name="connsiteX47" fmla="*/ 605327 w 958519"/>
                <a:gd name="connsiteY47" fmla="*/ 247895 h 794837"/>
                <a:gd name="connsiteX48" fmla="*/ 584609 w 958519"/>
                <a:gd name="connsiteY48" fmla="*/ 268152 h 794837"/>
                <a:gd name="connsiteX49" fmla="*/ 483323 w 958519"/>
                <a:gd name="connsiteY49" fmla="*/ 268152 h 794837"/>
                <a:gd name="connsiteX50" fmla="*/ 377894 w 958519"/>
                <a:gd name="connsiteY50" fmla="*/ 268152 h 794837"/>
                <a:gd name="connsiteX51" fmla="*/ 359478 w 958519"/>
                <a:gd name="connsiteY51" fmla="*/ 249276 h 794837"/>
                <a:gd name="connsiteX52" fmla="*/ 367305 w 958519"/>
                <a:gd name="connsiteY52" fmla="*/ 82614 h 794837"/>
                <a:gd name="connsiteX53" fmla="*/ 390324 w 958519"/>
                <a:gd name="connsiteY53" fmla="*/ 61896 h 794837"/>
                <a:gd name="connsiteX54" fmla="*/ 152302 w 958519"/>
                <a:gd name="connsiteY54" fmla="*/ 61896 h 794837"/>
                <a:gd name="connsiteX55" fmla="*/ 324488 w 958519"/>
                <a:gd name="connsiteY55" fmla="*/ 61896 h 794837"/>
                <a:gd name="connsiteX56" fmla="*/ 341522 w 958519"/>
                <a:gd name="connsiteY56" fmla="*/ 80312 h 794837"/>
                <a:gd name="connsiteX57" fmla="*/ 333696 w 958519"/>
                <a:gd name="connsiteY57" fmla="*/ 250197 h 794837"/>
                <a:gd name="connsiteX58" fmla="*/ 314820 w 958519"/>
                <a:gd name="connsiteY58" fmla="*/ 267692 h 794837"/>
                <a:gd name="connsiteX59" fmla="*/ 216757 w 958519"/>
                <a:gd name="connsiteY59" fmla="*/ 268152 h 794837"/>
                <a:gd name="connsiteX60" fmla="*/ 121916 w 958519"/>
                <a:gd name="connsiteY60" fmla="*/ 268152 h 794837"/>
                <a:gd name="connsiteX61" fmla="*/ 102580 w 958519"/>
                <a:gd name="connsiteY61" fmla="*/ 247435 h 794837"/>
                <a:gd name="connsiteX62" fmla="*/ 123758 w 958519"/>
                <a:gd name="connsiteY62" fmla="*/ 87217 h 794837"/>
                <a:gd name="connsiteX63" fmla="*/ 152302 w 958519"/>
                <a:gd name="connsiteY63" fmla="*/ 61896 h 794837"/>
                <a:gd name="connsiteX64" fmla="*/ 136187 w 958519"/>
                <a:gd name="connsiteY64" fmla="*/ 41639 h 794837"/>
                <a:gd name="connsiteX65" fmla="*/ 101198 w 958519"/>
                <a:gd name="connsiteY65" fmla="*/ 71564 h 794837"/>
                <a:gd name="connsiteX66" fmla="*/ 86465 w 958519"/>
                <a:gd name="connsiteY66" fmla="*/ 182979 h 794837"/>
                <a:gd name="connsiteX67" fmla="*/ 43188 w 958519"/>
                <a:gd name="connsiteY67" fmla="*/ 523209 h 794837"/>
                <a:gd name="connsiteX68" fmla="*/ 80020 w 958519"/>
                <a:gd name="connsiteY68" fmla="*/ 563723 h 794837"/>
                <a:gd name="connsiteX69" fmla="*/ 479180 w 958519"/>
                <a:gd name="connsiteY69" fmla="*/ 563723 h 794837"/>
                <a:gd name="connsiteX70" fmla="*/ 887546 w 958519"/>
                <a:gd name="connsiteY70" fmla="*/ 563263 h 794837"/>
                <a:gd name="connsiteX71" fmla="*/ 917932 w 958519"/>
                <a:gd name="connsiteY71" fmla="*/ 530115 h 794837"/>
                <a:gd name="connsiteX72" fmla="*/ 859462 w 958519"/>
                <a:gd name="connsiteY72" fmla="*/ 73406 h 794837"/>
                <a:gd name="connsiteX73" fmla="*/ 824012 w 958519"/>
                <a:gd name="connsiteY73" fmla="*/ 41639 h 794837"/>
                <a:gd name="connsiteX74" fmla="*/ 136187 w 958519"/>
                <a:gd name="connsiteY74" fmla="*/ 41639 h 794837"/>
                <a:gd name="connsiteX75" fmla="*/ 130202 w 958519"/>
                <a:gd name="connsiteY75" fmla="*/ 204 h 794837"/>
                <a:gd name="connsiteX76" fmla="*/ 342903 w 958519"/>
                <a:gd name="connsiteY76" fmla="*/ 204 h 794837"/>
                <a:gd name="connsiteX77" fmla="*/ 819408 w 958519"/>
                <a:gd name="connsiteY77" fmla="*/ 204 h 794837"/>
                <a:gd name="connsiteX78" fmla="*/ 899976 w 958519"/>
                <a:gd name="connsiteY78" fmla="*/ 71564 h 794837"/>
                <a:gd name="connsiteX79" fmla="*/ 957986 w 958519"/>
                <a:gd name="connsiteY79" fmla="*/ 528272 h 794837"/>
                <a:gd name="connsiteX80" fmla="*/ 904120 w 958519"/>
                <a:gd name="connsiteY80" fmla="*/ 636003 h 794837"/>
                <a:gd name="connsiteX81" fmla="*/ 870051 w 958519"/>
                <a:gd name="connsiteY81" fmla="*/ 643369 h 794837"/>
                <a:gd name="connsiteX82" fmla="*/ 707533 w 958519"/>
                <a:gd name="connsiteY82" fmla="*/ 643369 h 794837"/>
                <a:gd name="connsiteX83" fmla="*/ 536728 w 958519"/>
                <a:gd name="connsiteY83" fmla="*/ 642909 h 794837"/>
                <a:gd name="connsiteX84" fmla="*/ 521995 w 958519"/>
                <a:gd name="connsiteY84" fmla="*/ 661325 h 794837"/>
                <a:gd name="connsiteX85" fmla="*/ 547317 w 958519"/>
                <a:gd name="connsiteY85" fmla="*/ 770898 h 794837"/>
                <a:gd name="connsiteX86" fmla="*/ 531203 w 958519"/>
                <a:gd name="connsiteY86" fmla="*/ 792996 h 794837"/>
                <a:gd name="connsiteX87" fmla="*/ 423932 w 958519"/>
                <a:gd name="connsiteY87" fmla="*/ 792536 h 794837"/>
                <a:gd name="connsiteX88" fmla="*/ 411962 w 958519"/>
                <a:gd name="connsiteY88" fmla="*/ 775502 h 794837"/>
                <a:gd name="connsiteX89" fmla="*/ 436823 w 958519"/>
                <a:gd name="connsiteY89" fmla="*/ 664087 h 794837"/>
                <a:gd name="connsiteX90" fmla="*/ 419789 w 958519"/>
                <a:gd name="connsiteY90" fmla="*/ 643369 h 794837"/>
                <a:gd name="connsiteX91" fmla="*/ 103039 w 958519"/>
                <a:gd name="connsiteY91" fmla="*/ 643369 h 794837"/>
                <a:gd name="connsiteX92" fmla="*/ 832 w 958519"/>
                <a:gd name="connsiteY92" fmla="*/ 528732 h 794837"/>
                <a:gd name="connsiteX93" fmla="*/ 60683 w 958519"/>
                <a:gd name="connsiteY93" fmla="*/ 59594 h 794837"/>
                <a:gd name="connsiteX94" fmla="*/ 130202 w 958519"/>
                <a:gd name="connsiteY94" fmla="*/ 204 h 79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958519" h="794837">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1"/>
            </a:solidFill>
            <a:ln w="459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41" name="Freeform: Shape 40">
              <a:extLst>
                <a:ext uri="{FF2B5EF4-FFF2-40B4-BE49-F238E27FC236}">
                  <a16:creationId xmlns="" xmlns:a16="http://schemas.microsoft.com/office/drawing/2014/main" id="{A86273BA-E6AD-48DB-8FB4-3FC95F003612}"/>
                </a:ext>
              </a:extLst>
            </p:cNvPr>
            <p:cNvSpPr/>
            <p:nvPr/>
          </p:nvSpPr>
          <p:spPr>
            <a:xfrm>
              <a:off x="5965674" y="3035109"/>
              <a:ext cx="303918" cy="252021"/>
            </a:xfrm>
            <a:custGeom>
              <a:avLst/>
              <a:gdLst>
                <a:gd name="connsiteX0" fmla="*/ 652747 w 958519"/>
                <a:gd name="connsiteY0" fmla="*/ 294854 h 794837"/>
                <a:gd name="connsiteX1" fmla="*/ 846112 w 958519"/>
                <a:gd name="connsiteY1" fmla="*/ 294854 h 794837"/>
                <a:gd name="connsiteX2" fmla="*/ 866369 w 958519"/>
                <a:gd name="connsiteY2" fmla="*/ 313270 h 794837"/>
                <a:gd name="connsiteX3" fmla="*/ 892151 w 958519"/>
                <a:gd name="connsiteY3" fmla="*/ 514000 h 794837"/>
                <a:gd name="connsiteX4" fmla="*/ 864527 w 958519"/>
                <a:gd name="connsiteY4" fmla="*/ 544846 h 794837"/>
                <a:gd name="connsiteX5" fmla="*/ 764623 w 958519"/>
                <a:gd name="connsiteY5" fmla="*/ 545307 h 794837"/>
                <a:gd name="connsiteX6" fmla="*/ 664256 w 958519"/>
                <a:gd name="connsiteY6" fmla="*/ 545307 h 794837"/>
                <a:gd name="connsiteX7" fmla="*/ 644920 w 958519"/>
                <a:gd name="connsiteY7" fmla="*/ 526431 h 794837"/>
                <a:gd name="connsiteX8" fmla="*/ 641880 w 958519"/>
                <a:gd name="connsiteY8" fmla="*/ 465357 h 794837"/>
                <a:gd name="connsiteX9" fmla="*/ 629441 w 958519"/>
                <a:gd name="connsiteY9" fmla="*/ 467387 h 794837"/>
                <a:gd name="connsiteX10" fmla="*/ 616525 w 958519"/>
                <a:gd name="connsiteY10" fmla="*/ 466971 h 794837"/>
                <a:gd name="connsiteX11" fmla="*/ 619140 w 958519"/>
                <a:gd name="connsiteY11" fmla="*/ 519985 h 794837"/>
                <a:gd name="connsiteX12" fmla="*/ 594278 w 958519"/>
                <a:gd name="connsiteY12" fmla="*/ 545767 h 794837"/>
                <a:gd name="connsiteX13" fmla="*/ 481942 w 958519"/>
                <a:gd name="connsiteY13" fmla="*/ 545306 h 794837"/>
                <a:gd name="connsiteX14" fmla="*/ 369607 w 958519"/>
                <a:gd name="connsiteY14" fmla="*/ 545306 h 794837"/>
                <a:gd name="connsiteX15" fmla="*/ 345666 w 958519"/>
                <a:gd name="connsiteY15" fmla="*/ 521826 h 794837"/>
                <a:gd name="connsiteX16" fmla="*/ 355795 w 958519"/>
                <a:gd name="connsiteY16" fmla="*/ 313269 h 794837"/>
                <a:gd name="connsiteX17" fmla="*/ 374211 w 958519"/>
                <a:gd name="connsiteY17" fmla="*/ 295775 h 794837"/>
                <a:gd name="connsiteX18" fmla="*/ 590135 w 958519"/>
                <a:gd name="connsiteY18" fmla="*/ 295775 h 794837"/>
                <a:gd name="connsiteX19" fmla="*/ 609011 w 958519"/>
                <a:gd name="connsiteY19" fmla="*/ 314651 h 794837"/>
                <a:gd name="connsiteX20" fmla="*/ 616342 w 958519"/>
                <a:gd name="connsiteY20" fmla="*/ 463262 h 794837"/>
                <a:gd name="connsiteX21" fmla="*/ 641779 w 958519"/>
                <a:gd name="connsiteY21" fmla="*/ 463326 h 794837"/>
                <a:gd name="connsiteX22" fmla="*/ 634331 w 958519"/>
                <a:gd name="connsiteY22" fmla="*/ 313730 h 794837"/>
                <a:gd name="connsiteX23" fmla="*/ 652747 w 958519"/>
                <a:gd name="connsiteY23" fmla="*/ 294854 h 794837"/>
                <a:gd name="connsiteX24" fmla="*/ 115471 w 958519"/>
                <a:gd name="connsiteY24" fmla="*/ 294854 h 794837"/>
                <a:gd name="connsiteX25" fmla="*/ 310677 w 958519"/>
                <a:gd name="connsiteY25" fmla="*/ 294854 h 794837"/>
                <a:gd name="connsiteX26" fmla="*/ 330474 w 958519"/>
                <a:gd name="connsiteY26" fmla="*/ 316032 h 794837"/>
                <a:gd name="connsiteX27" fmla="*/ 320346 w 958519"/>
                <a:gd name="connsiteY27" fmla="*/ 519985 h 794837"/>
                <a:gd name="connsiteX28" fmla="*/ 295024 w 958519"/>
                <a:gd name="connsiteY28" fmla="*/ 545307 h 794837"/>
                <a:gd name="connsiteX29" fmla="*/ 196499 w 958519"/>
                <a:gd name="connsiteY29" fmla="*/ 545307 h 794837"/>
                <a:gd name="connsiteX30" fmla="*/ 96134 w 958519"/>
                <a:gd name="connsiteY30" fmla="*/ 545307 h 794837"/>
                <a:gd name="connsiteX31" fmla="*/ 68050 w 958519"/>
                <a:gd name="connsiteY31" fmla="*/ 514460 h 794837"/>
                <a:gd name="connsiteX32" fmla="*/ 93832 w 958519"/>
                <a:gd name="connsiteY32" fmla="*/ 315572 h 794837"/>
                <a:gd name="connsiteX33" fmla="*/ 115471 w 958519"/>
                <a:gd name="connsiteY33" fmla="*/ 294854 h 794837"/>
                <a:gd name="connsiteX34" fmla="*/ 644460 w 958519"/>
                <a:gd name="connsiteY34" fmla="*/ 61896 h 794837"/>
                <a:gd name="connsiteX35" fmla="*/ 804215 w 958519"/>
                <a:gd name="connsiteY35" fmla="*/ 62357 h 794837"/>
                <a:gd name="connsiteX36" fmla="*/ 836443 w 958519"/>
                <a:gd name="connsiteY36" fmla="*/ 90901 h 794837"/>
                <a:gd name="connsiteX37" fmla="*/ 857621 w 958519"/>
                <a:gd name="connsiteY37" fmla="*/ 251118 h 794837"/>
                <a:gd name="connsiteX38" fmla="*/ 841968 w 958519"/>
                <a:gd name="connsiteY38" fmla="*/ 268153 h 794837"/>
                <a:gd name="connsiteX39" fmla="*/ 745746 w 958519"/>
                <a:gd name="connsiteY39" fmla="*/ 268153 h 794837"/>
                <a:gd name="connsiteX40" fmla="*/ 650905 w 958519"/>
                <a:gd name="connsiteY40" fmla="*/ 268153 h 794837"/>
                <a:gd name="connsiteX41" fmla="*/ 631109 w 958519"/>
                <a:gd name="connsiteY41" fmla="*/ 249737 h 794837"/>
                <a:gd name="connsiteX42" fmla="*/ 623282 w 958519"/>
                <a:gd name="connsiteY42" fmla="*/ 83074 h 794837"/>
                <a:gd name="connsiteX43" fmla="*/ 644460 w 958519"/>
                <a:gd name="connsiteY43" fmla="*/ 61896 h 794837"/>
                <a:gd name="connsiteX44" fmla="*/ 390324 w 958519"/>
                <a:gd name="connsiteY44" fmla="*/ 61896 h 794837"/>
                <a:gd name="connsiteX45" fmla="*/ 574941 w 958519"/>
                <a:gd name="connsiteY45" fmla="*/ 61896 h 794837"/>
                <a:gd name="connsiteX46" fmla="*/ 597500 w 958519"/>
                <a:gd name="connsiteY46" fmla="*/ 83074 h 794837"/>
                <a:gd name="connsiteX47" fmla="*/ 605327 w 958519"/>
                <a:gd name="connsiteY47" fmla="*/ 247895 h 794837"/>
                <a:gd name="connsiteX48" fmla="*/ 584609 w 958519"/>
                <a:gd name="connsiteY48" fmla="*/ 268152 h 794837"/>
                <a:gd name="connsiteX49" fmla="*/ 483323 w 958519"/>
                <a:gd name="connsiteY49" fmla="*/ 268152 h 794837"/>
                <a:gd name="connsiteX50" fmla="*/ 377894 w 958519"/>
                <a:gd name="connsiteY50" fmla="*/ 268152 h 794837"/>
                <a:gd name="connsiteX51" fmla="*/ 359478 w 958519"/>
                <a:gd name="connsiteY51" fmla="*/ 249276 h 794837"/>
                <a:gd name="connsiteX52" fmla="*/ 367305 w 958519"/>
                <a:gd name="connsiteY52" fmla="*/ 82614 h 794837"/>
                <a:gd name="connsiteX53" fmla="*/ 390324 w 958519"/>
                <a:gd name="connsiteY53" fmla="*/ 61896 h 794837"/>
                <a:gd name="connsiteX54" fmla="*/ 152302 w 958519"/>
                <a:gd name="connsiteY54" fmla="*/ 61896 h 794837"/>
                <a:gd name="connsiteX55" fmla="*/ 324488 w 958519"/>
                <a:gd name="connsiteY55" fmla="*/ 61896 h 794837"/>
                <a:gd name="connsiteX56" fmla="*/ 341522 w 958519"/>
                <a:gd name="connsiteY56" fmla="*/ 80312 h 794837"/>
                <a:gd name="connsiteX57" fmla="*/ 333696 w 958519"/>
                <a:gd name="connsiteY57" fmla="*/ 250197 h 794837"/>
                <a:gd name="connsiteX58" fmla="*/ 314820 w 958519"/>
                <a:gd name="connsiteY58" fmla="*/ 267692 h 794837"/>
                <a:gd name="connsiteX59" fmla="*/ 216757 w 958519"/>
                <a:gd name="connsiteY59" fmla="*/ 268152 h 794837"/>
                <a:gd name="connsiteX60" fmla="*/ 121916 w 958519"/>
                <a:gd name="connsiteY60" fmla="*/ 268152 h 794837"/>
                <a:gd name="connsiteX61" fmla="*/ 102580 w 958519"/>
                <a:gd name="connsiteY61" fmla="*/ 247435 h 794837"/>
                <a:gd name="connsiteX62" fmla="*/ 123758 w 958519"/>
                <a:gd name="connsiteY62" fmla="*/ 87217 h 794837"/>
                <a:gd name="connsiteX63" fmla="*/ 152302 w 958519"/>
                <a:gd name="connsiteY63" fmla="*/ 61896 h 794837"/>
                <a:gd name="connsiteX64" fmla="*/ 136187 w 958519"/>
                <a:gd name="connsiteY64" fmla="*/ 41639 h 794837"/>
                <a:gd name="connsiteX65" fmla="*/ 101198 w 958519"/>
                <a:gd name="connsiteY65" fmla="*/ 71564 h 794837"/>
                <a:gd name="connsiteX66" fmla="*/ 86465 w 958519"/>
                <a:gd name="connsiteY66" fmla="*/ 182979 h 794837"/>
                <a:gd name="connsiteX67" fmla="*/ 43188 w 958519"/>
                <a:gd name="connsiteY67" fmla="*/ 523209 h 794837"/>
                <a:gd name="connsiteX68" fmla="*/ 80020 w 958519"/>
                <a:gd name="connsiteY68" fmla="*/ 563723 h 794837"/>
                <a:gd name="connsiteX69" fmla="*/ 479180 w 958519"/>
                <a:gd name="connsiteY69" fmla="*/ 563723 h 794837"/>
                <a:gd name="connsiteX70" fmla="*/ 887546 w 958519"/>
                <a:gd name="connsiteY70" fmla="*/ 563263 h 794837"/>
                <a:gd name="connsiteX71" fmla="*/ 917932 w 958519"/>
                <a:gd name="connsiteY71" fmla="*/ 530115 h 794837"/>
                <a:gd name="connsiteX72" fmla="*/ 859462 w 958519"/>
                <a:gd name="connsiteY72" fmla="*/ 73406 h 794837"/>
                <a:gd name="connsiteX73" fmla="*/ 824012 w 958519"/>
                <a:gd name="connsiteY73" fmla="*/ 41639 h 794837"/>
                <a:gd name="connsiteX74" fmla="*/ 136187 w 958519"/>
                <a:gd name="connsiteY74" fmla="*/ 41639 h 794837"/>
                <a:gd name="connsiteX75" fmla="*/ 130202 w 958519"/>
                <a:gd name="connsiteY75" fmla="*/ 204 h 794837"/>
                <a:gd name="connsiteX76" fmla="*/ 342903 w 958519"/>
                <a:gd name="connsiteY76" fmla="*/ 204 h 794837"/>
                <a:gd name="connsiteX77" fmla="*/ 819408 w 958519"/>
                <a:gd name="connsiteY77" fmla="*/ 204 h 794837"/>
                <a:gd name="connsiteX78" fmla="*/ 899976 w 958519"/>
                <a:gd name="connsiteY78" fmla="*/ 71564 h 794837"/>
                <a:gd name="connsiteX79" fmla="*/ 957986 w 958519"/>
                <a:gd name="connsiteY79" fmla="*/ 528272 h 794837"/>
                <a:gd name="connsiteX80" fmla="*/ 904120 w 958519"/>
                <a:gd name="connsiteY80" fmla="*/ 636003 h 794837"/>
                <a:gd name="connsiteX81" fmla="*/ 870051 w 958519"/>
                <a:gd name="connsiteY81" fmla="*/ 643369 h 794837"/>
                <a:gd name="connsiteX82" fmla="*/ 707533 w 958519"/>
                <a:gd name="connsiteY82" fmla="*/ 643369 h 794837"/>
                <a:gd name="connsiteX83" fmla="*/ 536728 w 958519"/>
                <a:gd name="connsiteY83" fmla="*/ 642909 h 794837"/>
                <a:gd name="connsiteX84" fmla="*/ 521995 w 958519"/>
                <a:gd name="connsiteY84" fmla="*/ 661325 h 794837"/>
                <a:gd name="connsiteX85" fmla="*/ 547317 w 958519"/>
                <a:gd name="connsiteY85" fmla="*/ 770898 h 794837"/>
                <a:gd name="connsiteX86" fmla="*/ 531203 w 958519"/>
                <a:gd name="connsiteY86" fmla="*/ 792996 h 794837"/>
                <a:gd name="connsiteX87" fmla="*/ 423932 w 958519"/>
                <a:gd name="connsiteY87" fmla="*/ 792536 h 794837"/>
                <a:gd name="connsiteX88" fmla="*/ 411962 w 958519"/>
                <a:gd name="connsiteY88" fmla="*/ 775502 h 794837"/>
                <a:gd name="connsiteX89" fmla="*/ 436823 w 958519"/>
                <a:gd name="connsiteY89" fmla="*/ 664087 h 794837"/>
                <a:gd name="connsiteX90" fmla="*/ 419789 w 958519"/>
                <a:gd name="connsiteY90" fmla="*/ 643369 h 794837"/>
                <a:gd name="connsiteX91" fmla="*/ 103039 w 958519"/>
                <a:gd name="connsiteY91" fmla="*/ 643369 h 794837"/>
                <a:gd name="connsiteX92" fmla="*/ 832 w 958519"/>
                <a:gd name="connsiteY92" fmla="*/ 528732 h 794837"/>
                <a:gd name="connsiteX93" fmla="*/ 60683 w 958519"/>
                <a:gd name="connsiteY93" fmla="*/ 59594 h 794837"/>
                <a:gd name="connsiteX94" fmla="*/ 130202 w 958519"/>
                <a:gd name="connsiteY94" fmla="*/ 204 h 79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958519" h="794837">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1"/>
            </a:solidFill>
            <a:ln w="459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grpSp>
      <p:sp>
        <p:nvSpPr>
          <p:cNvPr id="62" name="Oval 61">
            <a:extLst>
              <a:ext uri="{FF2B5EF4-FFF2-40B4-BE49-F238E27FC236}">
                <a16:creationId xmlns="" xmlns:a16="http://schemas.microsoft.com/office/drawing/2014/main" id="{E61A478B-62D4-4072-997E-3837B16B99F0}"/>
              </a:ext>
            </a:extLst>
          </p:cNvPr>
          <p:cNvSpPr/>
          <p:nvPr/>
        </p:nvSpPr>
        <p:spPr>
          <a:xfrm>
            <a:off x="8211992" y="2232636"/>
            <a:ext cx="773271" cy="773271"/>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3" name="Oval 62">
            <a:extLst>
              <a:ext uri="{FF2B5EF4-FFF2-40B4-BE49-F238E27FC236}">
                <a16:creationId xmlns="" xmlns:a16="http://schemas.microsoft.com/office/drawing/2014/main" id="{E0A05C90-FC07-4A23-B3F3-F2271CDD452A}"/>
              </a:ext>
            </a:extLst>
          </p:cNvPr>
          <p:cNvSpPr/>
          <p:nvPr/>
        </p:nvSpPr>
        <p:spPr>
          <a:xfrm>
            <a:off x="10896490" y="3035713"/>
            <a:ext cx="506393" cy="506393"/>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4" name="Oval 63">
            <a:extLst>
              <a:ext uri="{FF2B5EF4-FFF2-40B4-BE49-F238E27FC236}">
                <a16:creationId xmlns="" xmlns:a16="http://schemas.microsoft.com/office/drawing/2014/main" id="{4654E7D2-C455-48AD-9072-7C9F160565B1}"/>
              </a:ext>
            </a:extLst>
          </p:cNvPr>
          <p:cNvSpPr/>
          <p:nvPr/>
        </p:nvSpPr>
        <p:spPr>
          <a:xfrm>
            <a:off x="9761427" y="781194"/>
            <a:ext cx="516853" cy="516853"/>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5" name="Oval 64">
            <a:extLst>
              <a:ext uri="{FF2B5EF4-FFF2-40B4-BE49-F238E27FC236}">
                <a16:creationId xmlns="" xmlns:a16="http://schemas.microsoft.com/office/drawing/2014/main" id="{C3AEA43F-7102-4622-863C-29B6D6394F72}"/>
              </a:ext>
            </a:extLst>
          </p:cNvPr>
          <p:cNvSpPr/>
          <p:nvPr/>
        </p:nvSpPr>
        <p:spPr>
          <a:xfrm>
            <a:off x="10197311" y="2949370"/>
            <a:ext cx="901558" cy="90155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6" name="Oval 65">
            <a:extLst>
              <a:ext uri="{FF2B5EF4-FFF2-40B4-BE49-F238E27FC236}">
                <a16:creationId xmlns="" xmlns:a16="http://schemas.microsoft.com/office/drawing/2014/main" id="{447E0538-A412-4387-94A5-2B342C0A2E77}"/>
              </a:ext>
            </a:extLst>
          </p:cNvPr>
          <p:cNvSpPr/>
          <p:nvPr/>
        </p:nvSpPr>
        <p:spPr>
          <a:xfrm>
            <a:off x="2432698" y="1815596"/>
            <a:ext cx="962308" cy="962308"/>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7" name="Oval 66">
            <a:extLst>
              <a:ext uri="{FF2B5EF4-FFF2-40B4-BE49-F238E27FC236}">
                <a16:creationId xmlns="" xmlns:a16="http://schemas.microsoft.com/office/drawing/2014/main" id="{43425CA9-3BFA-4533-A436-6EF7335C439C}"/>
              </a:ext>
            </a:extLst>
          </p:cNvPr>
          <p:cNvSpPr/>
          <p:nvPr/>
        </p:nvSpPr>
        <p:spPr>
          <a:xfrm>
            <a:off x="2668257" y="844212"/>
            <a:ext cx="656604" cy="656604"/>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8" name="Oval 67">
            <a:extLst>
              <a:ext uri="{FF2B5EF4-FFF2-40B4-BE49-F238E27FC236}">
                <a16:creationId xmlns="" xmlns:a16="http://schemas.microsoft.com/office/drawing/2014/main" id="{16E02D60-ECA5-447C-A132-55E2E0516A52}"/>
              </a:ext>
            </a:extLst>
          </p:cNvPr>
          <p:cNvSpPr/>
          <p:nvPr/>
        </p:nvSpPr>
        <p:spPr>
          <a:xfrm>
            <a:off x="6808066" y="619083"/>
            <a:ext cx="242979" cy="242979"/>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9" name="Oval 68">
            <a:extLst>
              <a:ext uri="{FF2B5EF4-FFF2-40B4-BE49-F238E27FC236}">
                <a16:creationId xmlns="" xmlns:a16="http://schemas.microsoft.com/office/drawing/2014/main" id="{DA4C073D-E698-4E29-BC83-EF46F8AA0768}"/>
              </a:ext>
            </a:extLst>
          </p:cNvPr>
          <p:cNvSpPr/>
          <p:nvPr/>
        </p:nvSpPr>
        <p:spPr>
          <a:xfrm>
            <a:off x="5103454" y="1046165"/>
            <a:ext cx="404592" cy="404592"/>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0" name="Oval 69">
            <a:extLst>
              <a:ext uri="{FF2B5EF4-FFF2-40B4-BE49-F238E27FC236}">
                <a16:creationId xmlns="" xmlns:a16="http://schemas.microsoft.com/office/drawing/2014/main" id="{D816EC0B-289D-45DB-BA2A-2D5774E94545}"/>
              </a:ext>
            </a:extLst>
          </p:cNvPr>
          <p:cNvSpPr/>
          <p:nvPr/>
        </p:nvSpPr>
        <p:spPr>
          <a:xfrm>
            <a:off x="2348624" y="2503039"/>
            <a:ext cx="404592" cy="404592"/>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1" name="Oval 70">
            <a:extLst>
              <a:ext uri="{FF2B5EF4-FFF2-40B4-BE49-F238E27FC236}">
                <a16:creationId xmlns="" xmlns:a16="http://schemas.microsoft.com/office/drawing/2014/main" id="{B3E9C167-3E74-444B-BBF1-A9F4B19A0035}"/>
              </a:ext>
            </a:extLst>
          </p:cNvPr>
          <p:cNvSpPr/>
          <p:nvPr/>
        </p:nvSpPr>
        <p:spPr>
          <a:xfrm>
            <a:off x="1357837" y="2406633"/>
            <a:ext cx="498826" cy="498826"/>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2" name="Oval 71">
            <a:extLst>
              <a:ext uri="{FF2B5EF4-FFF2-40B4-BE49-F238E27FC236}">
                <a16:creationId xmlns="" xmlns:a16="http://schemas.microsoft.com/office/drawing/2014/main" id="{9F287556-555D-45F7-91BA-127AA0690FDF}"/>
              </a:ext>
            </a:extLst>
          </p:cNvPr>
          <p:cNvSpPr/>
          <p:nvPr/>
        </p:nvSpPr>
        <p:spPr>
          <a:xfrm>
            <a:off x="37811" y="2276039"/>
            <a:ext cx="1344768" cy="134476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3" name="Oval 72">
            <a:extLst>
              <a:ext uri="{FF2B5EF4-FFF2-40B4-BE49-F238E27FC236}">
                <a16:creationId xmlns="" xmlns:a16="http://schemas.microsoft.com/office/drawing/2014/main" id="{83C54042-12EC-4257-9472-65969213694F}"/>
              </a:ext>
            </a:extLst>
          </p:cNvPr>
          <p:cNvSpPr/>
          <p:nvPr/>
        </p:nvSpPr>
        <p:spPr>
          <a:xfrm>
            <a:off x="10938453" y="708766"/>
            <a:ext cx="1106829" cy="1106829"/>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4" name="Oval 73">
            <a:extLst>
              <a:ext uri="{FF2B5EF4-FFF2-40B4-BE49-F238E27FC236}">
                <a16:creationId xmlns="" xmlns:a16="http://schemas.microsoft.com/office/drawing/2014/main" id="{3C1D6E05-CC0A-452F-A74B-FE5A4584A4DF}"/>
              </a:ext>
            </a:extLst>
          </p:cNvPr>
          <p:cNvSpPr/>
          <p:nvPr/>
        </p:nvSpPr>
        <p:spPr>
          <a:xfrm>
            <a:off x="2454804" y="880520"/>
            <a:ext cx="331383" cy="331383"/>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5" name="Oval 74">
            <a:extLst>
              <a:ext uri="{FF2B5EF4-FFF2-40B4-BE49-F238E27FC236}">
                <a16:creationId xmlns="" xmlns:a16="http://schemas.microsoft.com/office/drawing/2014/main" id="{914D98F1-76F8-41BF-A12D-78A5C07503ED}"/>
              </a:ext>
            </a:extLst>
          </p:cNvPr>
          <p:cNvSpPr/>
          <p:nvPr/>
        </p:nvSpPr>
        <p:spPr>
          <a:xfrm>
            <a:off x="145136" y="277276"/>
            <a:ext cx="820878" cy="820878"/>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6" name="Oval 75">
            <a:extLst>
              <a:ext uri="{FF2B5EF4-FFF2-40B4-BE49-F238E27FC236}">
                <a16:creationId xmlns="" xmlns:a16="http://schemas.microsoft.com/office/drawing/2014/main" id="{9EAC5C74-3392-4FBA-8A2D-E2B9483F00A2}"/>
              </a:ext>
            </a:extLst>
          </p:cNvPr>
          <p:cNvSpPr/>
          <p:nvPr/>
        </p:nvSpPr>
        <p:spPr>
          <a:xfrm>
            <a:off x="481123" y="4439471"/>
            <a:ext cx="762187" cy="762187"/>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7" name="Oval 76">
            <a:extLst>
              <a:ext uri="{FF2B5EF4-FFF2-40B4-BE49-F238E27FC236}">
                <a16:creationId xmlns="" xmlns:a16="http://schemas.microsoft.com/office/drawing/2014/main" id="{0952C6B5-0003-48C7-9E41-46727D58D262}"/>
              </a:ext>
            </a:extLst>
          </p:cNvPr>
          <p:cNvSpPr/>
          <p:nvPr/>
        </p:nvSpPr>
        <p:spPr>
          <a:xfrm>
            <a:off x="10520003" y="5103756"/>
            <a:ext cx="464131" cy="46413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8" name="Oval 77">
            <a:extLst>
              <a:ext uri="{FF2B5EF4-FFF2-40B4-BE49-F238E27FC236}">
                <a16:creationId xmlns="" xmlns:a16="http://schemas.microsoft.com/office/drawing/2014/main" id="{AACC6F48-963A-4D2D-891F-B11C324665FB}"/>
              </a:ext>
            </a:extLst>
          </p:cNvPr>
          <p:cNvSpPr/>
          <p:nvPr/>
        </p:nvSpPr>
        <p:spPr>
          <a:xfrm>
            <a:off x="9256939" y="6160415"/>
            <a:ext cx="516853" cy="516853"/>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9" name="Oval 78">
            <a:extLst>
              <a:ext uri="{FF2B5EF4-FFF2-40B4-BE49-F238E27FC236}">
                <a16:creationId xmlns="" xmlns:a16="http://schemas.microsoft.com/office/drawing/2014/main" id="{2209FB43-BBDD-41E0-8C0A-051FAD8F47E4}"/>
              </a:ext>
            </a:extLst>
          </p:cNvPr>
          <p:cNvSpPr/>
          <p:nvPr/>
        </p:nvSpPr>
        <p:spPr>
          <a:xfrm>
            <a:off x="10858712" y="5119682"/>
            <a:ext cx="826317" cy="826317"/>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0" name="Oval 79">
            <a:extLst>
              <a:ext uri="{FF2B5EF4-FFF2-40B4-BE49-F238E27FC236}">
                <a16:creationId xmlns="" xmlns:a16="http://schemas.microsoft.com/office/drawing/2014/main" id="{67878697-B718-4D49-B8FC-454C280C8238}"/>
              </a:ext>
            </a:extLst>
          </p:cNvPr>
          <p:cNvSpPr/>
          <p:nvPr/>
        </p:nvSpPr>
        <p:spPr>
          <a:xfrm>
            <a:off x="8257517" y="5000138"/>
            <a:ext cx="962308" cy="96230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1" name="Oval 80">
            <a:extLst>
              <a:ext uri="{FF2B5EF4-FFF2-40B4-BE49-F238E27FC236}">
                <a16:creationId xmlns="" xmlns:a16="http://schemas.microsoft.com/office/drawing/2014/main" id="{C37F3F48-FCE9-4756-8242-6F96B485530D}"/>
              </a:ext>
            </a:extLst>
          </p:cNvPr>
          <p:cNvSpPr/>
          <p:nvPr/>
        </p:nvSpPr>
        <p:spPr>
          <a:xfrm>
            <a:off x="3227515" y="5371302"/>
            <a:ext cx="286720" cy="28672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2" name="Oval 81">
            <a:extLst>
              <a:ext uri="{FF2B5EF4-FFF2-40B4-BE49-F238E27FC236}">
                <a16:creationId xmlns="" xmlns:a16="http://schemas.microsoft.com/office/drawing/2014/main" id="{EBC5EA47-AF78-4443-A1B8-3559FF601647}"/>
              </a:ext>
            </a:extLst>
          </p:cNvPr>
          <p:cNvSpPr/>
          <p:nvPr/>
        </p:nvSpPr>
        <p:spPr>
          <a:xfrm>
            <a:off x="2712665" y="5604458"/>
            <a:ext cx="656604" cy="656604"/>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3" name="Oval 82">
            <a:extLst>
              <a:ext uri="{FF2B5EF4-FFF2-40B4-BE49-F238E27FC236}">
                <a16:creationId xmlns="" xmlns:a16="http://schemas.microsoft.com/office/drawing/2014/main" id="{8C34BC9F-65C8-4978-80DA-4ECADB737858}"/>
              </a:ext>
            </a:extLst>
          </p:cNvPr>
          <p:cNvSpPr/>
          <p:nvPr/>
        </p:nvSpPr>
        <p:spPr>
          <a:xfrm>
            <a:off x="1751580" y="4816286"/>
            <a:ext cx="682849" cy="682849"/>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4" name="Oval 83">
            <a:extLst>
              <a:ext uri="{FF2B5EF4-FFF2-40B4-BE49-F238E27FC236}">
                <a16:creationId xmlns="" xmlns:a16="http://schemas.microsoft.com/office/drawing/2014/main" id="{B02291E0-B99B-4495-92DE-EB42A6C69230}"/>
              </a:ext>
            </a:extLst>
          </p:cNvPr>
          <p:cNvSpPr/>
          <p:nvPr/>
        </p:nvSpPr>
        <p:spPr>
          <a:xfrm>
            <a:off x="4783042" y="6104314"/>
            <a:ext cx="776344" cy="776344"/>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5" name="Oval 84">
            <a:extLst>
              <a:ext uri="{FF2B5EF4-FFF2-40B4-BE49-F238E27FC236}">
                <a16:creationId xmlns="" xmlns:a16="http://schemas.microsoft.com/office/drawing/2014/main" id="{A36D0159-0FBC-4B08-91FD-B5D892CA7BA3}"/>
              </a:ext>
            </a:extLst>
          </p:cNvPr>
          <p:cNvSpPr/>
          <p:nvPr/>
        </p:nvSpPr>
        <p:spPr>
          <a:xfrm>
            <a:off x="6852474" y="5379329"/>
            <a:ext cx="242979" cy="242979"/>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6" name="Oval 85">
            <a:extLst>
              <a:ext uri="{FF2B5EF4-FFF2-40B4-BE49-F238E27FC236}">
                <a16:creationId xmlns="" xmlns:a16="http://schemas.microsoft.com/office/drawing/2014/main" id="{7FBC0625-FE03-4E22-B678-3B0096C355B8}"/>
              </a:ext>
            </a:extLst>
          </p:cNvPr>
          <p:cNvSpPr/>
          <p:nvPr/>
        </p:nvSpPr>
        <p:spPr>
          <a:xfrm>
            <a:off x="5928058" y="5854759"/>
            <a:ext cx="242979" cy="242979"/>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7" name="Oval 86">
            <a:extLst>
              <a:ext uri="{FF2B5EF4-FFF2-40B4-BE49-F238E27FC236}">
                <a16:creationId xmlns="" xmlns:a16="http://schemas.microsoft.com/office/drawing/2014/main" id="{15E7D22D-22B1-48B6-93B4-4286CC271BFD}"/>
              </a:ext>
            </a:extLst>
          </p:cNvPr>
          <p:cNvSpPr/>
          <p:nvPr/>
        </p:nvSpPr>
        <p:spPr>
          <a:xfrm>
            <a:off x="1171043" y="6561831"/>
            <a:ext cx="219607" cy="219607"/>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8" name="Oval 87">
            <a:extLst>
              <a:ext uri="{FF2B5EF4-FFF2-40B4-BE49-F238E27FC236}">
                <a16:creationId xmlns="" xmlns:a16="http://schemas.microsoft.com/office/drawing/2014/main" id="{D33C6072-A605-45F7-93C8-93173206E614}"/>
              </a:ext>
            </a:extLst>
          </p:cNvPr>
          <p:cNvSpPr/>
          <p:nvPr/>
        </p:nvSpPr>
        <p:spPr>
          <a:xfrm>
            <a:off x="3255709" y="3422681"/>
            <a:ext cx="962308" cy="96230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9" name="Oval 88">
            <a:extLst>
              <a:ext uri="{FF2B5EF4-FFF2-40B4-BE49-F238E27FC236}">
                <a16:creationId xmlns="" xmlns:a16="http://schemas.microsoft.com/office/drawing/2014/main" id="{380D9025-E8B8-4F96-843E-FFA4DFCBA173}"/>
              </a:ext>
            </a:extLst>
          </p:cNvPr>
          <p:cNvSpPr/>
          <p:nvPr/>
        </p:nvSpPr>
        <p:spPr>
          <a:xfrm>
            <a:off x="8406878" y="3990900"/>
            <a:ext cx="476336" cy="476336"/>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44" name="TextBox 43">
            <a:extLst>
              <a:ext uri="{FF2B5EF4-FFF2-40B4-BE49-F238E27FC236}">
                <a16:creationId xmlns="" xmlns:a16="http://schemas.microsoft.com/office/drawing/2014/main" id="{33EFF540-46E6-4F3F-BD19-0877705A75D7}"/>
              </a:ext>
            </a:extLst>
          </p:cNvPr>
          <p:cNvSpPr txBox="1"/>
          <p:nvPr/>
        </p:nvSpPr>
        <p:spPr>
          <a:xfrm>
            <a:off x="1390650" y="990354"/>
            <a:ext cx="9625086" cy="3618939"/>
          </a:xfrm>
          <a:prstGeom prst="rect">
            <a:avLst/>
          </a:prstGeom>
          <a:noFill/>
        </p:spPr>
        <p:txBody>
          <a:bodyPr wrap="square">
            <a:spAutoFit/>
          </a:bodyPr>
          <a:lstStyle/>
          <a:p>
            <a:pPr indent="457200" algn="just">
              <a:lnSpc>
                <a:spcPts val="2900"/>
              </a:lnSpc>
              <a:spcBef>
                <a:spcPts val="600"/>
              </a:spcBef>
              <a:spcAft>
                <a:spcPts val="600"/>
              </a:spcAft>
            </a:pPr>
            <a:r>
              <a:rPr lang="en-US" sz="3000" b="1" spc="-10" dirty="0" smtClean="0">
                <a:latin typeface="Times New Roman" panose="02020603050405020304" pitchFamily="18" charset="0"/>
                <a:ea typeface="Calibri" panose="020F0502020204030204" pitchFamily="34" charset="0"/>
                <a:cs typeface="Times New Roman" panose="02020603050405020304" pitchFamily="18" charset="0"/>
              </a:rPr>
              <a:t>Thông tin hỗ trợ:</a:t>
            </a:r>
            <a:endParaRPr lang="en-US" sz="3000" b="1" spc="-1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indent="457200" algn="just">
              <a:lnSpc>
                <a:spcPts val="2900"/>
              </a:lnSpc>
              <a:spcBef>
                <a:spcPts val="600"/>
              </a:spcBef>
              <a:spcAft>
                <a:spcPts val="600"/>
              </a:spcAft>
            </a:pPr>
            <a:r>
              <a:rPr lang="en-US" sz="3000" b="1" spc="-10" dirty="0" smtClean="0">
                <a:effectLst/>
                <a:latin typeface="Times New Roman" panose="02020603050405020304" pitchFamily="18" charset="0"/>
                <a:ea typeface="Calibri" panose="020F0502020204030204" pitchFamily="34" charset="0"/>
                <a:cs typeface="Times New Roman" panose="02020603050405020304" pitchFamily="18" charset="0"/>
              </a:rPr>
              <a:t>Số </a:t>
            </a:r>
            <a:r>
              <a:rPr lang="en-US" sz="3000" b="1" spc="-10" dirty="0">
                <a:effectLst/>
                <a:latin typeface="Times New Roman" panose="02020603050405020304" pitchFamily="18" charset="0"/>
                <a:ea typeface="Calibri" panose="020F0502020204030204" pitchFamily="34" charset="0"/>
                <a:cs typeface="Times New Roman" panose="02020603050405020304" pitchFamily="18" charset="0"/>
              </a:rPr>
              <a:t>điện thoại: </a:t>
            </a:r>
            <a:endParaRPr lang="en-US" sz="3000" b="1" spc="-1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marL="1371600" lvl="2" indent="-457200" algn="just">
              <a:lnSpc>
                <a:spcPts val="2900"/>
              </a:lnSpc>
              <a:spcBef>
                <a:spcPts val="600"/>
              </a:spcBef>
              <a:spcAft>
                <a:spcPts val="600"/>
              </a:spcAft>
              <a:buFontTx/>
              <a:buChar char="-"/>
            </a:pPr>
            <a:r>
              <a:rPr lang="en-US" sz="3000" b="1" spc="-10"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024.32181385</a:t>
            </a:r>
            <a:r>
              <a:rPr lang="en-US" sz="3000" b="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3000" b="1" spc="-10"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1371600" lvl="2" indent="-457200" algn="just">
              <a:lnSpc>
                <a:spcPts val="2900"/>
              </a:lnSpc>
              <a:spcBef>
                <a:spcPts val="600"/>
              </a:spcBef>
              <a:spcAft>
                <a:spcPts val="600"/>
              </a:spcAft>
              <a:buFontTx/>
              <a:buChar char="-"/>
            </a:pPr>
            <a:r>
              <a:rPr lang="en-US" sz="3000" b="1" spc="-10"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024.32181386</a:t>
            </a:r>
            <a:r>
              <a:rPr lang="en-US" sz="3000" b="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3000" b="1" spc="-10"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1371600" lvl="2" indent="-457200" algn="just">
              <a:lnSpc>
                <a:spcPts val="2900"/>
              </a:lnSpc>
              <a:spcBef>
                <a:spcPts val="600"/>
              </a:spcBef>
              <a:spcAft>
                <a:spcPts val="600"/>
              </a:spcAft>
              <a:buFontTx/>
              <a:buChar char="-"/>
            </a:pPr>
            <a:r>
              <a:rPr lang="en-US" sz="3000" b="1"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024.32293009</a:t>
            </a:r>
            <a:r>
              <a:rPr lang="en-US" sz="30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3000" b="1"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1371600" lvl="2" indent="-457200" algn="just">
              <a:lnSpc>
                <a:spcPts val="2900"/>
              </a:lnSpc>
              <a:spcBef>
                <a:spcPts val="600"/>
              </a:spcBef>
              <a:spcAft>
                <a:spcPts val="600"/>
              </a:spcAft>
              <a:buFontTx/>
              <a:buChar char="-"/>
            </a:pPr>
            <a:r>
              <a:rPr lang="vi-VN" sz="3000" b="1"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024.38692392</a:t>
            </a:r>
            <a:r>
              <a:rPr lang="en-US" sz="30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3000" b="1" dirty="0">
                <a:effectLst/>
                <a:latin typeface="Times New Roman" panose="02020603050405020304" pitchFamily="18" charset="0"/>
                <a:ea typeface="Calibri" panose="020F0502020204030204" pitchFamily="34" charset="0"/>
                <a:cs typeface="Times New Roman" panose="02020603050405020304" pitchFamily="18" charset="0"/>
              </a:rPr>
              <a:t> </a:t>
            </a:r>
          </a:p>
          <a:p>
            <a:pPr indent="457200" algn="just">
              <a:lnSpc>
                <a:spcPts val="2900"/>
              </a:lnSpc>
              <a:spcBef>
                <a:spcPts val="600"/>
              </a:spcBef>
              <a:spcAft>
                <a:spcPts val="600"/>
              </a:spcAft>
            </a:pPr>
            <a:r>
              <a:rPr lang="en-US" sz="3000" b="1" spc="-10" dirty="0" smtClean="0">
                <a:effectLst/>
                <a:latin typeface="Times New Roman" panose="02020603050405020304" pitchFamily="18" charset="0"/>
                <a:ea typeface="Calibri" panose="020F0502020204030204" pitchFamily="34" charset="0"/>
                <a:cs typeface="Times New Roman" panose="02020603050405020304" pitchFamily="18" charset="0"/>
              </a:rPr>
              <a:t>Email</a:t>
            </a:r>
            <a:r>
              <a:rPr lang="en-US" sz="3000" b="1" spc="-10"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3000" b="1" dirty="0">
                <a:effectLst/>
                <a:latin typeface="Times New Roman" panose="02020603050405020304" pitchFamily="18" charset="0"/>
                <a:ea typeface="Calibri" panose="020F0502020204030204" pitchFamily="34" charset="0"/>
                <a:cs typeface="Times New Roman" panose="02020603050405020304" pitchFamily="18" charset="0"/>
              </a:rPr>
              <a:t> </a:t>
            </a:r>
            <a:r>
              <a:rPr lang="vi-VN" sz="3000"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hotroxettuyencdspvadh@moet.gov.vn</a:t>
            </a:r>
            <a:endParaRPr lang="en-US" sz="30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468459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 xmlns:a16="http://schemas.microsoft.com/office/drawing/2014/main" id="{DCBF4C2A-841A-41B9-98BA-B1B6BCBD9E47}"/>
              </a:ext>
            </a:extLst>
          </p:cNvPr>
          <p:cNvGrpSpPr/>
          <p:nvPr/>
        </p:nvGrpSpPr>
        <p:grpSpPr>
          <a:xfrm>
            <a:off x="9921009" y="3542472"/>
            <a:ext cx="1286097" cy="3315528"/>
            <a:chOff x="5896004" y="897971"/>
            <a:chExt cx="1040343" cy="2681980"/>
          </a:xfrm>
          <a:solidFill>
            <a:schemeClr val="accent2"/>
          </a:solidFill>
        </p:grpSpPr>
        <p:sp>
          <p:nvSpPr>
            <p:cNvPr id="42" name="Freeform: Shape 41">
              <a:extLst>
                <a:ext uri="{FF2B5EF4-FFF2-40B4-BE49-F238E27FC236}">
                  <a16:creationId xmlns="" xmlns:a16="http://schemas.microsoft.com/office/drawing/2014/main" id="{0B672E30-0915-4756-8DA9-EC7826FEA941}"/>
                </a:ext>
              </a:extLst>
            </p:cNvPr>
            <p:cNvSpPr/>
            <p:nvPr/>
          </p:nvSpPr>
          <p:spPr>
            <a:xfrm flipH="1">
              <a:off x="5896004" y="897971"/>
              <a:ext cx="1040343" cy="2681980"/>
            </a:xfrm>
            <a:custGeom>
              <a:avLst/>
              <a:gdLst>
                <a:gd name="connsiteX0" fmla="*/ 15747 w 1825371"/>
                <a:gd name="connsiteY0" fmla="*/ 1352 h 3047785"/>
                <a:gd name="connsiteX1" fmla="*/ 83062 w 1825371"/>
                <a:gd name="connsiteY1" fmla="*/ 34837 h 3047785"/>
                <a:gd name="connsiteX2" fmla="*/ 961270 w 1825371"/>
                <a:gd name="connsiteY2" fmla="*/ 755975 h 3047785"/>
                <a:gd name="connsiteX3" fmla="*/ 1239162 w 1825371"/>
                <a:gd name="connsiteY3" fmla="*/ 1001764 h 3047785"/>
                <a:gd name="connsiteX4" fmla="*/ 1276445 w 1825371"/>
                <a:gd name="connsiteY4" fmla="*/ 1025928 h 3047785"/>
                <a:gd name="connsiteX5" fmla="*/ 1316489 w 1825371"/>
                <a:gd name="connsiteY5" fmla="*/ 1009704 h 3047785"/>
                <a:gd name="connsiteX6" fmla="*/ 1345141 w 1825371"/>
                <a:gd name="connsiteY6" fmla="*/ 948602 h 3047785"/>
                <a:gd name="connsiteX7" fmla="*/ 1407624 w 1825371"/>
                <a:gd name="connsiteY7" fmla="*/ 869894 h 3047785"/>
                <a:gd name="connsiteX8" fmla="*/ 1749379 w 1825371"/>
                <a:gd name="connsiteY8" fmla="*/ 590967 h 3047785"/>
                <a:gd name="connsiteX9" fmla="*/ 1808066 w 1825371"/>
                <a:gd name="connsiteY9" fmla="*/ 545399 h 3047785"/>
                <a:gd name="connsiteX10" fmla="*/ 1825326 w 1825371"/>
                <a:gd name="connsiteY10" fmla="*/ 554375 h 3047785"/>
                <a:gd name="connsiteX11" fmla="*/ 1811172 w 1825371"/>
                <a:gd name="connsiteY11" fmla="*/ 590277 h 3047785"/>
                <a:gd name="connsiteX12" fmla="*/ 1721073 w 1825371"/>
                <a:gd name="connsiteY12" fmla="*/ 698326 h 3047785"/>
                <a:gd name="connsiteX13" fmla="*/ 1385877 w 1825371"/>
                <a:gd name="connsiteY13" fmla="*/ 1068389 h 3047785"/>
                <a:gd name="connsiteX14" fmla="*/ 1376211 w 1825371"/>
                <a:gd name="connsiteY14" fmla="*/ 1098421 h 3047785"/>
                <a:gd name="connsiteX15" fmla="*/ 1361366 w 1825371"/>
                <a:gd name="connsiteY15" fmla="*/ 1135359 h 3047785"/>
                <a:gd name="connsiteX16" fmla="*/ 1355153 w 1825371"/>
                <a:gd name="connsiteY16" fmla="*/ 1169879 h 3047785"/>
                <a:gd name="connsiteX17" fmla="*/ 1409696 w 1825371"/>
                <a:gd name="connsiteY17" fmla="*/ 1384253 h 3047785"/>
                <a:gd name="connsiteX18" fmla="*/ 1524994 w 1825371"/>
                <a:gd name="connsiteY18" fmla="*/ 1739817 h 3047785"/>
                <a:gd name="connsiteX19" fmla="*/ 1659971 w 1825371"/>
                <a:gd name="connsiteY19" fmla="*/ 2199288 h 3047785"/>
                <a:gd name="connsiteX20" fmla="*/ 1782864 w 1825371"/>
                <a:gd name="connsiteY20" fmla="*/ 2697077 h 3047785"/>
                <a:gd name="connsiteX21" fmla="*/ 1794257 w 1825371"/>
                <a:gd name="connsiteY21" fmla="*/ 2767845 h 3047785"/>
                <a:gd name="connsiteX22" fmla="*/ 1791840 w 1825371"/>
                <a:gd name="connsiteY22" fmla="*/ 2778202 h 3047785"/>
                <a:gd name="connsiteX23" fmla="*/ 1784245 w 1825371"/>
                <a:gd name="connsiteY23" fmla="*/ 2770607 h 3047785"/>
                <a:gd name="connsiteX24" fmla="*/ 1746617 w 1825371"/>
                <a:gd name="connsiteY24" fmla="*/ 2660831 h 3047785"/>
                <a:gd name="connsiteX25" fmla="*/ 1513602 w 1825371"/>
                <a:gd name="connsiteY25" fmla="*/ 1875484 h 3047785"/>
                <a:gd name="connsiteX26" fmla="*/ 1297158 w 1825371"/>
                <a:gd name="connsiteY26" fmla="*/ 1267919 h 3047785"/>
                <a:gd name="connsiteX27" fmla="*/ 1275064 w 1825371"/>
                <a:gd name="connsiteY27" fmla="*/ 1217173 h 3047785"/>
                <a:gd name="connsiteX28" fmla="*/ 1248483 w 1825371"/>
                <a:gd name="connsiteY28" fmla="*/ 1193353 h 3047785"/>
                <a:gd name="connsiteX29" fmla="*/ 1232949 w 1825371"/>
                <a:gd name="connsiteY29" fmla="*/ 1222351 h 3047785"/>
                <a:gd name="connsiteX30" fmla="*/ 1230877 w 1825371"/>
                <a:gd name="connsiteY30" fmla="*/ 1283108 h 3047785"/>
                <a:gd name="connsiteX31" fmla="*/ 1243305 w 1825371"/>
                <a:gd name="connsiteY31" fmla="*/ 1522336 h 3047785"/>
                <a:gd name="connsiteX32" fmla="*/ 1261256 w 1825371"/>
                <a:gd name="connsiteY32" fmla="*/ 1854772 h 3047785"/>
                <a:gd name="connsiteX33" fmla="*/ 1272647 w 1825371"/>
                <a:gd name="connsiteY33" fmla="*/ 2086061 h 3047785"/>
                <a:gd name="connsiteX34" fmla="*/ 1288528 w 1825371"/>
                <a:gd name="connsiteY34" fmla="*/ 2674639 h 3047785"/>
                <a:gd name="connsiteX35" fmla="*/ 1297493 w 1825371"/>
                <a:gd name="connsiteY35" fmla="*/ 3047785 h 3047785"/>
                <a:gd name="connsiteX36" fmla="*/ 1048951 w 1825371"/>
                <a:gd name="connsiteY36" fmla="*/ 3047785 h 3047785"/>
                <a:gd name="connsiteX37" fmla="*/ 1053441 w 1825371"/>
                <a:gd name="connsiteY37" fmla="*/ 2920082 h 3047785"/>
                <a:gd name="connsiteX38" fmla="*/ 1066213 w 1825371"/>
                <a:gd name="connsiteY38" fmla="*/ 2573839 h 3047785"/>
                <a:gd name="connsiteX39" fmla="*/ 1077951 w 1825371"/>
                <a:gd name="connsiteY39" fmla="*/ 2236916 h 3047785"/>
                <a:gd name="connsiteX40" fmla="*/ 1093485 w 1825371"/>
                <a:gd name="connsiteY40" fmla="*/ 1882733 h 3047785"/>
                <a:gd name="connsiteX41" fmla="*/ 1107983 w 1825371"/>
                <a:gd name="connsiteY41" fmla="*/ 1608293 h 3047785"/>
                <a:gd name="connsiteX42" fmla="*/ 1125245 w 1825371"/>
                <a:gd name="connsiteY42" fmla="*/ 1293464 h 3047785"/>
                <a:gd name="connsiteX43" fmla="*/ 1096247 w 1825371"/>
                <a:gd name="connsiteY43" fmla="*/ 1270681 h 3047785"/>
                <a:gd name="connsiteX44" fmla="*/ 984400 w 1825371"/>
                <a:gd name="connsiteY44" fmla="*/ 1242374 h 3047785"/>
                <a:gd name="connsiteX45" fmla="*/ 977149 w 1825371"/>
                <a:gd name="connsiteY45" fmla="*/ 1225458 h 3047785"/>
                <a:gd name="connsiteX46" fmla="*/ 983019 w 1825371"/>
                <a:gd name="connsiteY46" fmla="*/ 1189902 h 3047785"/>
                <a:gd name="connsiteX47" fmla="*/ 1016158 w 1825371"/>
                <a:gd name="connsiteY47" fmla="*/ 1097041 h 3047785"/>
                <a:gd name="connsiteX48" fmla="*/ 1055513 w 1825371"/>
                <a:gd name="connsiteY48" fmla="*/ 1078055 h 3047785"/>
                <a:gd name="connsiteX49" fmla="*/ 1097628 w 1825371"/>
                <a:gd name="connsiteY49" fmla="*/ 1104290 h 3047785"/>
                <a:gd name="connsiteX50" fmla="*/ 1115579 w 1825371"/>
                <a:gd name="connsiteY50" fmla="*/ 1107743 h 3047785"/>
                <a:gd name="connsiteX51" fmla="*/ 1177026 w 1825371"/>
                <a:gd name="connsiteY51" fmla="*/ 1087375 h 3047785"/>
                <a:gd name="connsiteX52" fmla="*/ 1179787 w 1825371"/>
                <a:gd name="connsiteY52" fmla="*/ 1073913 h 3047785"/>
                <a:gd name="connsiteX53" fmla="*/ 1135255 w 1825371"/>
                <a:gd name="connsiteY53" fmla="*/ 1041117 h 3047785"/>
                <a:gd name="connsiteX54" fmla="*/ 939868 w 1825371"/>
                <a:gd name="connsiteY54" fmla="*/ 883702 h 3047785"/>
                <a:gd name="connsiteX55" fmla="*/ 549783 w 1825371"/>
                <a:gd name="connsiteY55" fmla="*/ 496379 h 3047785"/>
                <a:gd name="connsiteX56" fmla="*/ 40947 w 1825371"/>
                <a:gd name="connsiteY56" fmla="*/ 48990 h 3047785"/>
                <a:gd name="connsiteX57" fmla="*/ 5735 w 1825371"/>
                <a:gd name="connsiteY57" fmla="*/ 17231 h 3047785"/>
                <a:gd name="connsiteX58" fmla="*/ 902 w 1825371"/>
                <a:gd name="connsiteY58" fmla="*/ 4114 h 3047785"/>
                <a:gd name="connsiteX59" fmla="*/ 15747 w 1825371"/>
                <a:gd name="connsiteY59" fmla="*/ 1352 h 3047785"/>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3047785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4685667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97493 w 1825371"/>
                <a:gd name="connsiteY34" fmla="*/ 4685667 h 4705763"/>
                <a:gd name="connsiteX35" fmla="*/ 938419 w 1825371"/>
                <a:gd name="connsiteY35" fmla="*/ 4705763 h 4705763"/>
                <a:gd name="connsiteX36" fmla="*/ 1053441 w 1825371"/>
                <a:gd name="connsiteY36" fmla="*/ 2920082 h 4705763"/>
                <a:gd name="connsiteX37" fmla="*/ 1066213 w 1825371"/>
                <a:gd name="connsiteY37" fmla="*/ 2573839 h 4705763"/>
                <a:gd name="connsiteX38" fmla="*/ 1077951 w 1825371"/>
                <a:gd name="connsiteY38" fmla="*/ 2236916 h 4705763"/>
                <a:gd name="connsiteX39" fmla="*/ 1093485 w 1825371"/>
                <a:gd name="connsiteY39" fmla="*/ 1882733 h 4705763"/>
                <a:gd name="connsiteX40" fmla="*/ 1107983 w 1825371"/>
                <a:gd name="connsiteY40" fmla="*/ 1608293 h 4705763"/>
                <a:gd name="connsiteX41" fmla="*/ 1125245 w 1825371"/>
                <a:gd name="connsiteY41" fmla="*/ 1293464 h 4705763"/>
                <a:gd name="connsiteX42" fmla="*/ 1096247 w 1825371"/>
                <a:gd name="connsiteY42" fmla="*/ 1270681 h 4705763"/>
                <a:gd name="connsiteX43" fmla="*/ 984400 w 1825371"/>
                <a:gd name="connsiteY43" fmla="*/ 1242374 h 4705763"/>
                <a:gd name="connsiteX44" fmla="*/ 977149 w 1825371"/>
                <a:gd name="connsiteY44" fmla="*/ 1225458 h 4705763"/>
                <a:gd name="connsiteX45" fmla="*/ 983019 w 1825371"/>
                <a:gd name="connsiteY45" fmla="*/ 1189902 h 4705763"/>
                <a:gd name="connsiteX46" fmla="*/ 1016158 w 1825371"/>
                <a:gd name="connsiteY46" fmla="*/ 1097041 h 4705763"/>
                <a:gd name="connsiteX47" fmla="*/ 1055513 w 1825371"/>
                <a:gd name="connsiteY47" fmla="*/ 1078055 h 4705763"/>
                <a:gd name="connsiteX48" fmla="*/ 1097628 w 1825371"/>
                <a:gd name="connsiteY48" fmla="*/ 1104290 h 4705763"/>
                <a:gd name="connsiteX49" fmla="*/ 1115579 w 1825371"/>
                <a:gd name="connsiteY49" fmla="*/ 1107743 h 4705763"/>
                <a:gd name="connsiteX50" fmla="*/ 1177026 w 1825371"/>
                <a:gd name="connsiteY50" fmla="*/ 1087375 h 4705763"/>
                <a:gd name="connsiteX51" fmla="*/ 1179787 w 1825371"/>
                <a:gd name="connsiteY51" fmla="*/ 1073913 h 4705763"/>
                <a:gd name="connsiteX52" fmla="*/ 1135255 w 1825371"/>
                <a:gd name="connsiteY52" fmla="*/ 1041117 h 4705763"/>
                <a:gd name="connsiteX53" fmla="*/ 939868 w 1825371"/>
                <a:gd name="connsiteY53" fmla="*/ 883702 h 4705763"/>
                <a:gd name="connsiteX54" fmla="*/ 549783 w 1825371"/>
                <a:gd name="connsiteY54" fmla="*/ 496379 h 4705763"/>
                <a:gd name="connsiteX55" fmla="*/ 40947 w 1825371"/>
                <a:gd name="connsiteY55" fmla="*/ 48990 h 4705763"/>
                <a:gd name="connsiteX56" fmla="*/ 5735 w 1825371"/>
                <a:gd name="connsiteY56" fmla="*/ 17231 h 4705763"/>
                <a:gd name="connsiteX57" fmla="*/ 902 w 1825371"/>
                <a:gd name="connsiteY57" fmla="*/ 4114 h 4705763"/>
                <a:gd name="connsiteX58" fmla="*/ 15747 w 1825371"/>
                <a:gd name="connsiteY58"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97493 w 1825371"/>
                <a:gd name="connsiteY33" fmla="*/ 4685667 h 4705763"/>
                <a:gd name="connsiteX34" fmla="*/ 938419 w 1825371"/>
                <a:gd name="connsiteY34" fmla="*/ 4705763 h 4705763"/>
                <a:gd name="connsiteX35" fmla="*/ 1053441 w 1825371"/>
                <a:gd name="connsiteY35" fmla="*/ 2920082 h 4705763"/>
                <a:gd name="connsiteX36" fmla="*/ 1066213 w 1825371"/>
                <a:gd name="connsiteY36" fmla="*/ 2573839 h 4705763"/>
                <a:gd name="connsiteX37" fmla="*/ 1077951 w 1825371"/>
                <a:gd name="connsiteY37" fmla="*/ 2236916 h 4705763"/>
                <a:gd name="connsiteX38" fmla="*/ 1093485 w 1825371"/>
                <a:gd name="connsiteY38" fmla="*/ 1882733 h 4705763"/>
                <a:gd name="connsiteX39" fmla="*/ 1107983 w 1825371"/>
                <a:gd name="connsiteY39" fmla="*/ 1608293 h 4705763"/>
                <a:gd name="connsiteX40" fmla="*/ 1125245 w 1825371"/>
                <a:gd name="connsiteY40" fmla="*/ 1293464 h 4705763"/>
                <a:gd name="connsiteX41" fmla="*/ 1096247 w 1825371"/>
                <a:gd name="connsiteY41" fmla="*/ 1270681 h 4705763"/>
                <a:gd name="connsiteX42" fmla="*/ 984400 w 1825371"/>
                <a:gd name="connsiteY42" fmla="*/ 1242374 h 4705763"/>
                <a:gd name="connsiteX43" fmla="*/ 977149 w 1825371"/>
                <a:gd name="connsiteY43" fmla="*/ 1225458 h 4705763"/>
                <a:gd name="connsiteX44" fmla="*/ 983019 w 1825371"/>
                <a:gd name="connsiteY44" fmla="*/ 1189902 h 4705763"/>
                <a:gd name="connsiteX45" fmla="*/ 1016158 w 1825371"/>
                <a:gd name="connsiteY45" fmla="*/ 1097041 h 4705763"/>
                <a:gd name="connsiteX46" fmla="*/ 1055513 w 1825371"/>
                <a:gd name="connsiteY46" fmla="*/ 1078055 h 4705763"/>
                <a:gd name="connsiteX47" fmla="*/ 1097628 w 1825371"/>
                <a:gd name="connsiteY47" fmla="*/ 1104290 h 4705763"/>
                <a:gd name="connsiteX48" fmla="*/ 1115579 w 1825371"/>
                <a:gd name="connsiteY48" fmla="*/ 1107743 h 4705763"/>
                <a:gd name="connsiteX49" fmla="*/ 1177026 w 1825371"/>
                <a:gd name="connsiteY49" fmla="*/ 1087375 h 4705763"/>
                <a:gd name="connsiteX50" fmla="*/ 1179787 w 1825371"/>
                <a:gd name="connsiteY50" fmla="*/ 1073913 h 4705763"/>
                <a:gd name="connsiteX51" fmla="*/ 1135255 w 1825371"/>
                <a:gd name="connsiteY51" fmla="*/ 1041117 h 4705763"/>
                <a:gd name="connsiteX52" fmla="*/ 939868 w 1825371"/>
                <a:gd name="connsiteY52" fmla="*/ 883702 h 4705763"/>
                <a:gd name="connsiteX53" fmla="*/ 549783 w 1825371"/>
                <a:gd name="connsiteY53" fmla="*/ 496379 h 4705763"/>
                <a:gd name="connsiteX54" fmla="*/ 40947 w 1825371"/>
                <a:gd name="connsiteY54" fmla="*/ 48990 h 4705763"/>
                <a:gd name="connsiteX55" fmla="*/ 5735 w 1825371"/>
                <a:gd name="connsiteY55" fmla="*/ 17231 h 4705763"/>
                <a:gd name="connsiteX56" fmla="*/ 902 w 1825371"/>
                <a:gd name="connsiteY56" fmla="*/ 4114 h 4705763"/>
                <a:gd name="connsiteX57" fmla="*/ 15747 w 1825371"/>
                <a:gd name="connsiteY57"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97493 w 1825371"/>
                <a:gd name="connsiteY32" fmla="*/ 4685667 h 4705763"/>
                <a:gd name="connsiteX33" fmla="*/ 938419 w 1825371"/>
                <a:gd name="connsiteY33" fmla="*/ 4705763 h 4705763"/>
                <a:gd name="connsiteX34" fmla="*/ 1053441 w 1825371"/>
                <a:gd name="connsiteY34" fmla="*/ 2920082 h 4705763"/>
                <a:gd name="connsiteX35" fmla="*/ 1066213 w 1825371"/>
                <a:gd name="connsiteY35" fmla="*/ 2573839 h 4705763"/>
                <a:gd name="connsiteX36" fmla="*/ 1077951 w 1825371"/>
                <a:gd name="connsiteY36" fmla="*/ 2236916 h 4705763"/>
                <a:gd name="connsiteX37" fmla="*/ 1093485 w 1825371"/>
                <a:gd name="connsiteY37" fmla="*/ 1882733 h 4705763"/>
                <a:gd name="connsiteX38" fmla="*/ 1107983 w 1825371"/>
                <a:gd name="connsiteY38" fmla="*/ 1608293 h 4705763"/>
                <a:gd name="connsiteX39" fmla="*/ 1125245 w 1825371"/>
                <a:gd name="connsiteY39" fmla="*/ 1293464 h 4705763"/>
                <a:gd name="connsiteX40" fmla="*/ 1096247 w 1825371"/>
                <a:gd name="connsiteY40" fmla="*/ 1270681 h 4705763"/>
                <a:gd name="connsiteX41" fmla="*/ 984400 w 1825371"/>
                <a:gd name="connsiteY41" fmla="*/ 1242374 h 4705763"/>
                <a:gd name="connsiteX42" fmla="*/ 977149 w 1825371"/>
                <a:gd name="connsiteY42" fmla="*/ 1225458 h 4705763"/>
                <a:gd name="connsiteX43" fmla="*/ 983019 w 1825371"/>
                <a:gd name="connsiteY43" fmla="*/ 1189902 h 4705763"/>
                <a:gd name="connsiteX44" fmla="*/ 1016158 w 1825371"/>
                <a:gd name="connsiteY44" fmla="*/ 1097041 h 4705763"/>
                <a:gd name="connsiteX45" fmla="*/ 1055513 w 1825371"/>
                <a:gd name="connsiteY45" fmla="*/ 1078055 h 4705763"/>
                <a:gd name="connsiteX46" fmla="*/ 1097628 w 1825371"/>
                <a:gd name="connsiteY46" fmla="*/ 1104290 h 4705763"/>
                <a:gd name="connsiteX47" fmla="*/ 1115579 w 1825371"/>
                <a:gd name="connsiteY47" fmla="*/ 1107743 h 4705763"/>
                <a:gd name="connsiteX48" fmla="*/ 1177026 w 1825371"/>
                <a:gd name="connsiteY48" fmla="*/ 1087375 h 4705763"/>
                <a:gd name="connsiteX49" fmla="*/ 1179787 w 1825371"/>
                <a:gd name="connsiteY49" fmla="*/ 1073913 h 4705763"/>
                <a:gd name="connsiteX50" fmla="*/ 1135255 w 1825371"/>
                <a:gd name="connsiteY50" fmla="*/ 1041117 h 4705763"/>
                <a:gd name="connsiteX51" fmla="*/ 939868 w 1825371"/>
                <a:gd name="connsiteY51" fmla="*/ 883702 h 4705763"/>
                <a:gd name="connsiteX52" fmla="*/ 549783 w 1825371"/>
                <a:gd name="connsiteY52" fmla="*/ 496379 h 4705763"/>
                <a:gd name="connsiteX53" fmla="*/ 40947 w 1825371"/>
                <a:gd name="connsiteY53" fmla="*/ 48990 h 4705763"/>
                <a:gd name="connsiteX54" fmla="*/ 5735 w 1825371"/>
                <a:gd name="connsiteY54" fmla="*/ 17231 h 4705763"/>
                <a:gd name="connsiteX55" fmla="*/ 902 w 1825371"/>
                <a:gd name="connsiteY55" fmla="*/ 4114 h 4705763"/>
                <a:gd name="connsiteX56" fmla="*/ 15747 w 1825371"/>
                <a:gd name="connsiteY56"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07983 w 1825371"/>
                <a:gd name="connsiteY37" fmla="*/ 1608293 h 4705763"/>
                <a:gd name="connsiteX38" fmla="*/ 1125245 w 1825371"/>
                <a:gd name="connsiteY38" fmla="*/ 1293464 h 4705763"/>
                <a:gd name="connsiteX39" fmla="*/ 1096247 w 1825371"/>
                <a:gd name="connsiteY39" fmla="*/ 1270681 h 4705763"/>
                <a:gd name="connsiteX40" fmla="*/ 984400 w 1825371"/>
                <a:gd name="connsiteY40" fmla="*/ 1242374 h 4705763"/>
                <a:gd name="connsiteX41" fmla="*/ 977149 w 1825371"/>
                <a:gd name="connsiteY41" fmla="*/ 1225458 h 4705763"/>
                <a:gd name="connsiteX42" fmla="*/ 983019 w 1825371"/>
                <a:gd name="connsiteY42" fmla="*/ 1189902 h 4705763"/>
                <a:gd name="connsiteX43" fmla="*/ 1016158 w 1825371"/>
                <a:gd name="connsiteY43" fmla="*/ 1097041 h 4705763"/>
                <a:gd name="connsiteX44" fmla="*/ 1055513 w 1825371"/>
                <a:gd name="connsiteY44" fmla="*/ 1078055 h 4705763"/>
                <a:gd name="connsiteX45" fmla="*/ 1097628 w 1825371"/>
                <a:gd name="connsiteY45" fmla="*/ 1104290 h 4705763"/>
                <a:gd name="connsiteX46" fmla="*/ 1115579 w 1825371"/>
                <a:gd name="connsiteY46" fmla="*/ 1107743 h 4705763"/>
                <a:gd name="connsiteX47" fmla="*/ 1177026 w 1825371"/>
                <a:gd name="connsiteY47" fmla="*/ 1087375 h 4705763"/>
                <a:gd name="connsiteX48" fmla="*/ 1179787 w 1825371"/>
                <a:gd name="connsiteY48" fmla="*/ 1073913 h 4705763"/>
                <a:gd name="connsiteX49" fmla="*/ 1135255 w 1825371"/>
                <a:gd name="connsiteY49" fmla="*/ 1041117 h 4705763"/>
                <a:gd name="connsiteX50" fmla="*/ 939868 w 1825371"/>
                <a:gd name="connsiteY50" fmla="*/ 883702 h 4705763"/>
                <a:gd name="connsiteX51" fmla="*/ 549783 w 1825371"/>
                <a:gd name="connsiteY51" fmla="*/ 496379 h 4705763"/>
                <a:gd name="connsiteX52" fmla="*/ 40947 w 1825371"/>
                <a:gd name="connsiteY52" fmla="*/ 48990 h 4705763"/>
                <a:gd name="connsiteX53" fmla="*/ 5735 w 1825371"/>
                <a:gd name="connsiteY53" fmla="*/ 17231 h 4705763"/>
                <a:gd name="connsiteX54" fmla="*/ 902 w 1825371"/>
                <a:gd name="connsiteY54" fmla="*/ 4114 h 4705763"/>
                <a:gd name="connsiteX55" fmla="*/ 15747 w 1825371"/>
                <a:gd name="connsiteY55"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25245 w 1825371"/>
                <a:gd name="connsiteY37" fmla="*/ 1293464 h 4705763"/>
                <a:gd name="connsiteX38" fmla="*/ 1096247 w 1825371"/>
                <a:gd name="connsiteY38" fmla="*/ 1270681 h 4705763"/>
                <a:gd name="connsiteX39" fmla="*/ 984400 w 1825371"/>
                <a:gd name="connsiteY39" fmla="*/ 1242374 h 4705763"/>
                <a:gd name="connsiteX40" fmla="*/ 977149 w 1825371"/>
                <a:gd name="connsiteY40" fmla="*/ 1225458 h 4705763"/>
                <a:gd name="connsiteX41" fmla="*/ 983019 w 1825371"/>
                <a:gd name="connsiteY41" fmla="*/ 1189902 h 4705763"/>
                <a:gd name="connsiteX42" fmla="*/ 1016158 w 1825371"/>
                <a:gd name="connsiteY42" fmla="*/ 1097041 h 4705763"/>
                <a:gd name="connsiteX43" fmla="*/ 1055513 w 1825371"/>
                <a:gd name="connsiteY43" fmla="*/ 1078055 h 4705763"/>
                <a:gd name="connsiteX44" fmla="*/ 1097628 w 1825371"/>
                <a:gd name="connsiteY44" fmla="*/ 1104290 h 4705763"/>
                <a:gd name="connsiteX45" fmla="*/ 1115579 w 1825371"/>
                <a:gd name="connsiteY45" fmla="*/ 1107743 h 4705763"/>
                <a:gd name="connsiteX46" fmla="*/ 1177026 w 1825371"/>
                <a:gd name="connsiteY46" fmla="*/ 1087375 h 4705763"/>
                <a:gd name="connsiteX47" fmla="*/ 1179787 w 1825371"/>
                <a:gd name="connsiteY47" fmla="*/ 1073913 h 4705763"/>
                <a:gd name="connsiteX48" fmla="*/ 1135255 w 1825371"/>
                <a:gd name="connsiteY48" fmla="*/ 1041117 h 4705763"/>
                <a:gd name="connsiteX49" fmla="*/ 939868 w 1825371"/>
                <a:gd name="connsiteY49" fmla="*/ 883702 h 4705763"/>
                <a:gd name="connsiteX50" fmla="*/ 549783 w 1825371"/>
                <a:gd name="connsiteY50" fmla="*/ 496379 h 4705763"/>
                <a:gd name="connsiteX51" fmla="*/ 40947 w 1825371"/>
                <a:gd name="connsiteY51" fmla="*/ 48990 h 4705763"/>
                <a:gd name="connsiteX52" fmla="*/ 5735 w 1825371"/>
                <a:gd name="connsiteY52" fmla="*/ 17231 h 4705763"/>
                <a:gd name="connsiteX53" fmla="*/ 902 w 1825371"/>
                <a:gd name="connsiteY53" fmla="*/ 4114 h 4705763"/>
                <a:gd name="connsiteX54" fmla="*/ 15747 w 1825371"/>
                <a:gd name="connsiteY54"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125245 w 1825371"/>
                <a:gd name="connsiteY36" fmla="*/ 1293464 h 4705763"/>
                <a:gd name="connsiteX37" fmla="*/ 1096247 w 1825371"/>
                <a:gd name="connsiteY37" fmla="*/ 1270681 h 4705763"/>
                <a:gd name="connsiteX38" fmla="*/ 984400 w 1825371"/>
                <a:gd name="connsiteY38" fmla="*/ 1242374 h 4705763"/>
                <a:gd name="connsiteX39" fmla="*/ 977149 w 1825371"/>
                <a:gd name="connsiteY39" fmla="*/ 1225458 h 4705763"/>
                <a:gd name="connsiteX40" fmla="*/ 983019 w 1825371"/>
                <a:gd name="connsiteY40" fmla="*/ 1189902 h 4705763"/>
                <a:gd name="connsiteX41" fmla="*/ 1016158 w 1825371"/>
                <a:gd name="connsiteY41" fmla="*/ 1097041 h 4705763"/>
                <a:gd name="connsiteX42" fmla="*/ 1055513 w 1825371"/>
                <a:gd name="connsiteY42" fmla="*/ 1078055 h 4705763"/>
                <a:gd name="connsiteX43" fmla="*/ 1097628 w 1825371"/>
                <a:gd name="connsiteY43" fmla="*/ 1104290 h 4705763"/>
                <a:gd name="connsiteX44" fmla="*/ 1115579 w 1825371"/>
                <a:gd name="connsiteY44" fmla="*/ 1107743 h 4705763"/>
                <a:gd name="connsiteX45" fmla="*/ 1177026 w 1825371"/>
                <a:gd name="connsiteY45" fmla="*/ 1087375 h 4705763"/>
                <a:gd name="connsiteX46" fmla="*/ 1179787 w 1825371"/>
                <a:gd name="connsiteY46" fmla="*/ 1073913 h 4705763"/>
                <a:gd name="connsiteX47" fmla="*/ 1135255 w 1825371"/>
                <a:gd name="connsiteY47" fmla="*/ 1041117 h 4705763"/>
                <a:gd name="connsiteX48" fmla="*/ 939868 w 1825371"/>
                <a:gd name="connsiteY48" fmla="*/ 883702 h 4705763"/>
                <a:gd name="connsiteX49" fmla="*/ 549783 w 1825371"/>
                <a:gd name="connsiteY49" fmla="*/ 496379 h 4705763"/>
                <a:gd name="connsiteX50" fmla="*/ 40947 w 1825371"/>
                <a:gd name="connsiteY50" fmla="*/ 48990 h 4705763"/>
                <a:gd name="connsiteX51" fmla="*/ 5735 w 1825371"/>
                <a:gd name="connsiteY51" fmla="*/ 17231 h 4705763"/>
                <a:gd name="connsiteX52" fmla="*/ 902 w 1825371"/>
                <a:gd name="connsiteY52" fmla="*/ 4114 h 4705763"/>
                <a:gd name="connsiteX53" fmla="*/ 15747 w 1825371"/>
                <a:gd name="connsiteY53"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125245 w 1825371"/>
                <a:gd name="connsiteY35" fmla="*/ 1293464 h 4705763"/>
                <a:gd name="connsiteX36" fmla="*/ 1096247 w 1825371"/>
                <a:gd name="connsiteY36" fmla="*/ 1270681 h 4705763"/>
                <a:gd name="connsiteX37" fmla="*/ 984400 w 1825371"/>
                <a:gd name="connsiteY37" fmla="*/ 1242374 h 4705763"/>
                <a:gd name="connsiteX38" fmla="*/ 977149 w 1825371"/>
                <a:gd name="connsiteY38" fmla="*/ 1225458 h 4705763"/>
                <a:gd name="connsiteX39" fmla="*/ 983019 w 1825371"/>
                <a:gd name="connsiteY39" fmla="*/ 1189902 h 4705763"/>
                <a:gd name="connsiteX40" fmla="*/ 1016158 w 1825371"/>
                <a:gd name="connsiteY40" fmla="*/ 1097041 h 4705763"/>
                <a:gd name="connsiteX41" fmla="*/ 1055513 w 1825371"/>
                <a:gd name="connsiteY41" fmla="*/ 1078055 h 4705763"/>
                <a:gd name="connsiteX42" fmla="*/ 1097628 w 1825371"/>
                <a:gd name="connsiteY42" fmla="*/ 1104290 h 4705763"/>
                <a:gd name="connsiteX43" fmla="*/ 1115579 w 1825371"/>
                <a:gd name="connsiteY43" fmla="*/ 1107743 h 4705763"/>
                <a:gd name="connsiteX44" fmla="*/ 1177026 w 1825371"/>
                <a:gd name="connsiteY44" fmla="*/ 1087375 h 4705763"/>
                <a:gd name="connsiteX45" fmla="*/ 1179787 w 1825371"/>
                <a:gd name="connsiteY45" fmla="*/ 1073913 h 4705763"/>
                <a:gd name="connsiteX46" fmla="*/ 1135255 w 1825371"/>
                <a:gd name="connsiteY46" fmla="*/ 1041117 h 4705763"/>
                <a:gd name="connsiteX47" fmla="*/ 939868 w 1825371"/>
                <a:gd name="connsiteY47" fmla="*/ 883702 h 4705763"/>
                <a:gd name="connsiteX48" fmla="*/ 549783 w 1825371"/>
                <a:gd name="connsiteY48" fmla="*/ 496379 h 4705763"/>
                <a:gd name="connsiteX49" fmla="*/ 40947 w 1825371"/>
                <a:gd name="connsiteY49" fmla="*/ 48990 h 4705763"/>
                <a:gd name="connsiteX50" fmla="*/ 5735 w 1825371"/>
                <a:gd name="connsiteY50" fmla="*/ 17231 h 4705763"/>
                <a:gd name="connsiteX51" fmla="*/ 902 w 1825371"/>
                <a:gd name="connsiteY51" fmla="*/ 4114 h 4705763"/>
                <a:gd name="connsiteX52" fmla="*/ 15747 w 1825371"/>
                <a:gd name="connsiteY52"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125245 w 1825371"/>
                <a:gd name="connsiteY34" fmla="*/ 1293464 h 4705763"/>
                <a:gd name="connsiteX35" fmla="*/ 1096247 w 1825371"/>
                <a:gd name="connsiteY35" fmla="*/ 1270681 h 4705763"/>
                <a:gd name="connsiteX36" fmla="*/ 984400 w 1825371"/>
                <a:gd name="connsiteY36" fmla="*/ 1242374 h 4705763"/>
                <a:gd name="connsiteX37" fmla="*/ 977149 w 1825371"/>
                <a:gd name="connsiteY37" fmla="*/ 1225458 h 4705763"/>
                <a:gd name="connsiteX38" fmla="*/ 983019 w 1825371"/>
                <a:gd name="connsiteY38" fmla="*/ 1189902 h 4705763"/>
                <a:gd name="connsiteX39" fmla="*/ 1016158 w 1825371"/>
                <a:gd name="connsiteY39" fmla="*/ 1097041 h 4705763"/>
                <a:gd name="connsiteX40" fmla="*/ 1055513 w 1825371"/>
                <a:gd name="connsiteY40" fmla="*/ 1078055 h 4705763"/>
                <a:gd name="connsiteX41" fmla="*/ 1097628 w 1825371"/>
                <a:gd name="connsiteY41" fmla="*/ 1104290 h 4705763"/>
                <a:gd name="connsiteX42" fmla="*/ 1115579 w 1825371"/>
                <a:gd name="connsiteY42" fmla="*/ 1107743 h 4705763"/>
                <a:gd name="connsiteX43" fmla="*/ 1177026 w 1825371"/>
                <a:gd name="connsiteY43" fmla="*/ 1087375 h 4705763"/>
                <a:gd name="connsiteX44" fmla="*/ 1179787 w 1825371"/>
                <a:gd name="connsiteY44" fmla="*/ 1073913 h 4705763"/>
                <a:gd name="connsiteX45" fmla="*/ 1135255 w 1825371"/>
                <a:gd name="connsiteY45" fmla="*/ 1041117 h 4705763"/>
                <a:gd name="connsiteX46" fmla="*/ 939868 w 1825371"/>
                <a:gd name="connsiteY46" fmla="*/ 883702 h 4705763"/>
                <a:gd name="connsiteX47" fmla="*/ 549783 w 1825371"/>
                <a:gd name="connsiteY47" fmla="*/ 496379 h 4705763"/>
                <a:gd name="connsiteX48" fmla="*/ 40947 w 1825371"/>
                <a:gd name="connsiteY48" fmla="*/ 48990 h 4705763"/>
                <a:gd name="connsiteX49" fmla="*/ 5735 w 1825371"/>
                <a:gd name="connsiteY49" fmla="*/ 17231 h 4705763"/>
                <a:gd name="connsiteX50" fmla="*/ 902 w 1825371"/>
                <a:gd name="connsiteY50" fmla="*/ 4114 h 4705763"/>
                <a:gd name="connsiteX51" fmla="*/ 15747 w 1825371"/>
                <a:gd name="connsiteY51"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125245 w 1825371"/>
                <a:gd name="connsiteY33" fmla="*/ 1293464 h 4705763"/>
                <a:gd name="connsiteX34" fmla="*/ 1096247 w 1825371"/>
                <a:gd name="connsiteY34" fmla="*/ 1270681 h 4705763"/>
                <a:gd name="connsiteX35" fmla="*/ 984400 w 1825371"/>
                <a:gd name="connsiteY35" fmla="*/ 1242374 h 4705763"/>
                <a:gd name="connsiteX36" fmla="*/ 977149 w 1825371"/>
                <a:gd name="connsiteY36" fmla="*/ 1225458 h 4705763"/>
                <a:gd name="connsiteX37" fmla="*/ 983019 w 1825371"/>
                <a:gd name="connsiteY37" fmla="*/ 1189902 h 4705763"/>
                <a:gd name="connsiteX38" fmla="*/ 1016158 w 1825371"/>
                <a:gd name="connsiteY38" fmla="*/ 1097041 h 4705763"/>
                <a:gd name="connsiteX39" fmla="*/ 1055513 w 1825371"/>
                <a:gd name="connsiteY39" fmla="*/ 1078055 h 4705763"/>
                <a:gd name="connsiteX40" fmla="*/ 1097628 w 1825371"/>
                <a:gd name="connsiteY40" fmla="*/ 1104290 h 4705763"/>
                <a:gd name="connsiteX41" fmla="*/ 1115579 w 1825371"/>
                <a:gd name="connsiteY41" fmla="*/ 1107743 h 4705763"/>
                <a:gd name="connsiteX42" fmla="*/ 1177026 w 1825371"/>
                <a:gd name="connsiteY42" fmla="*/ 1087375 h 4705763"/>
                <a:gd name="connsiteX43" fmla="*/ 1179787 w 1825371"/>
                <a:gd name="connsiteY43" fmla="*/ 1073913 h 4705763"/>
                <a:gd name="connsiteX44" fmla="*/ 1135255 w 1825371"/>
                <a:gd name="connsiteY44" fmla="*/ 1041117 h 4705763"/>
                <a:gd name="connsiteX45" fmla="*/ 939868 w 1825371"/>
                <a:gd name="connsiteY45" fmla="*/ 883702 h 4705763"/>
                <a:gd name="connsiteX46" fmla="*/ 549783 w 1825371"/>
                <a:gd name="connsiteY46" fmla="*/ 496379 h 4705763"/>
                <a:gd name="connsiteX47" fmla="*/ 40947 w 1825371"/>
                <a:gd name="connsiteY47" fmla="*/ 48990 h 4705763"/>
                <a:gd name="connsiteX48" fmla="*/ 5735 w 1825371"/>
                <a:gd name="connsiteY48" fmla="*/ 17231 h 4705763"/>
                <a:gd name="connsiteX49" fmla="*/ 902 w 1825371"/>
                <a:gd name="connsiteY49" fmla="*/ 4114 h 4705763"/>
                <a:gd name="connsiteX50" fmla="*/ 15747 w 1825371"/>
                <a:gd name="connsiteY50" fmla="*/ 1352 h 4705763"/>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97493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17106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78613 w 1825371"/>
                <a:gd name="connsiteY32" fmla="*/ 4685667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825371" h="4705764">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grpFill/>
            <a:ln w="22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43" name="Freeform: Shape 42">
              <a:extLst>
                <a:ext uri="{FF2B5EF4-FFF2-40B4-BE49-F238E27FC236}">
                  <a16:creationId xmlns="" xmlns:a16="http://schemas.microsoft.com/office/drawing/2014/main" id="{3C215486-5581-41DA-BB13-EC2929BFDFF6}"/>
                </a:ext>
              </a:extLst>
            </p:cNvPr>
            <p:cNvSpPr/>
            <p:nvPr/>
          </p:nvSpPr>
          <p:spPr>
            <a:xfrm flipH="1">
              <a:off x="6332703" y="1594640"/>
              <a:ext cx="603644" cy="1556181"/>
            </a:xfrm>
            <a:custGeom>
              <a:avLst/>
              <a:gdLst>
                <a:gd name="connsiteX0" fmla="*/ 15747 w 1825371"/>
                <a:gd name="connsiteY0" fmla="*/ 1352 h 3047785"/>
                <a:gd name="connsiteX1" fmla="*/ 83062 w 1825371"/>
                <a:gd name="connsiteY1" fmla="*/ 34837 h 3047785"/>
                <a:gd name="connsiteX2" fmla="*/ 961270 w 1825371"/>
                <a:gd name="connsiteY2" fmla="*/ 755975 h 3047785"/>
                <a:gd name="connsiteX3" fmla="*/ 1239162 w 1825371"/>
                <a:gd name="connsiteY3" fmla="*/ 1001764 h 3047785"/>
                <a:gd name="connsiteX4" fmla="*/ 1276445 w 1825371"/>
                <a:gd name="connsiteY4" fmla="*/ 1025928 h 3047785"/>
                <a:gd name="connsiteX5" fmla="*/ 1316489 w 1825371"/>
                <a:gd name="connsiteY5" fmla="*/ 1009704 h 3047785"/>
                <a:gd name="connsiteX6" fmla="*/ 1345141 w 1825371"/>
                <a:gd name="connsiteY6" fmla="*/ 948602 h 3047785"/>
                <a:gd name="connsiteX7" fmla="*/ 1407624 w 1825371"/>
                <a:gd name="connsiteY7" fmla="*/ 869894 h 3047785"/>
                <a:gd name="connsiteX8" fmla="*/ 1749379 w 1825371"/>
                <a:gd name="connsiteY8" fmla="*/ 590967 h 3047785"/>
                <a:gd name="connsiteX9" fmla="*/ 1808066 w 1825371"/>
                <a:gd name="connsiteY9" fmla="*/ 545399 h 3047785"/>
                <a:gd name="connsiteX10" fmla="*/ 1825326 w 1825371"/>
                <a:gd name="connsiteY10" fmla="*/ 554375 h 3047785"/>
                <a:gd name="connsiteX11" fmla="*/ 1811172 w 1825371"/>
                <a:gd name="connsiteY11" fmla="*/ 590277 h 3047785"/>
                <a:gd name="connsiteX12" fmla="*/ 1721073 w 1825371"/>
                <a:gd name="connsiteY12" fmla="*/ 698326 h 3047785"/>
                <a:gd name="connsiteX13" fmla="*/ 1385877 w 1825371"/>
                <a:gd name="connsiteY13" fmla="*/ 1068389 h 3047785"/>
                <a:gd name="connsiteX14" fmla="*/ 1376211 w 1825371"/>
                <a:gd name="connsiteY14" fmla="*/ 1098421 h 3047785"/>
                <a:gd name="connsiteX15" fmla="*/ 1361366 w 1825371"/>
                <a:gd name="connsiteY15" fmla="*/ 1135359 h 3047785"/>
                <a:gd name="connsiteX16" fmla="*/ 1355153 w 1825371"/>
                <a:gd name="connsiteY16" fmla="*/ 1169879 h 3047785"/>
                <a:gd name="connsiteX17" fmla="*/ 1409696 w 1825371"/>
                <a:gd name="connsiteY17" fmla="*/ 1384253 h 3047785"/>
                <a:gd name="connsiteX18" fmla="*/ 1524994 w 1825371"/>
                <a:gd name="connsiteY18" fmla="*/ 1739817 h 3047785"/>
                <a:gd name="connsiteX19" fmla="*/ 1659971 w 1825371"/>
                <a:gd name="connsiteY19" fmla="*/ 2199288 h 3047785"/>
                <a:gd name="connsiteX20" fmla="*/ 1782864 w 1825371"/>
                <a:gd name="connsiteY20" fmla="*/ 2697077 h 3047785"/>
                <a:gd name="connsiteX21" fmla="*/ 1794257 w 1825371"/>
                <a:gd name="connsiteY21" fmla="*/ 2767845 h 3047785"/>
                <a:gd name="connsiteX22" fmla="*/ 1791840 w 1825371"/>
                <a:gd name="connsiteY22" fmla="*/ 2778202 h 3047785"/>
                <a:gd name="connsiteX23" fmla="*/ 1784245 w 1825371"/>
                <a:gd name="connsiteY23" fmla="*/ 2770607 h 3047785"/>
                <a:gd name="connsiteX24" fmla="*/ 1746617 w 1825371"/>
                <a:gd name="connsiteY24" fmla="*/ 2660831 h 3047785"/>
                <a:gd name="connsiteX25" fmla="*/ 1513602 w 1825371"/>
                <a:gd name="connsiteY25" fmla="*/ 1875484 h 3047785"/>
                <a:gd name="connsiteX26" fmla="*/ 1297158 w 1825371"/>
                <a:gd name="connsiteY26" fmla="*/ 1267919 h 3047785"/>
                <a:gd name="connsiteX27" fmla="*/ 1275064 w 1825371"/>
                <a:gd name="connsiteY27" fmla="*/ 1217173 h 3047785"/>
                <a:gd name="connsiteX28" fmla="*/ 1248483 w 1825371"/>
                <a:gd name="connsiteY28" fmla="*/ 1193353 h 3047785"/>
                <a:gd name="connsiteX29" fmla="*/ 1232949 w 1825371"/>
                <a:gd name="connsiteY29" fmla="*/ 1222351 h 3047785"/>
                <a:gd name="connsiteX30" fmla="*/ 1230877 w 1825371"/>
                <a:gd name="connsiteY30" fmla="*/ 1283108 h 3047785"/>
                <a:gd name="connsiteX31" fmla="*/ 1243305 w 1825371"/>
                <a:gd name="connsiteY31" fmla="*/ 1522336 h 3047785"/>
                <a:gd name="connsiteX32" fmla="*/ 1261256 w 1825371"/>
                <a:gd name="connsiteY32" fmla="*/ 1854772 h 3047785"/>
                <a:gd name="connsiteX33" fmla="*/ 1272647 w 1825371"/>
                <a:gd name="connsiteY33" fmla="*/ 2086061 h 3047785"/>
                <a:gd name="connsiteX34" fmla="*/ 1288528 w 1825371"/>
                <a:gd name="connsiteY34" fmla="*/ 2674639 h 3047785"/>
                <a:gd name="connsiteX35" fmla="*/ 1297493 w 1825371"/>
                <a:gd name="connsiteY35" fmla="*/ 3047785 h 3047785"/>
                <a:gd name="connsiteX36" fmla="*/ 1048951 w 1825371"/>
                <a:gd name="connsiteY36" fmla="*/ 3047785 h 3047785"/>
                <a:gd name="connsiteX37" fmla="*/ 1053441 w 1825371"/>
                <a:gd name="connsiteY37" fmla="*/ 2920082 h 3047785"/>
                <a:gd name="connsiteX38" fmla="*/ 1066213 w 1825371"/>
                <a:gd name="connsiteY38" fmla="*/ 2573839 h 3047785"/>
                <a:gd name="connsiteX39" fmla="*/ 1077951 w 1825371"/>
                <a:gd name="connsiteY39" fmla="*/ 2236916 h 3047785"/>
                <a:gd name="connsiteX40" fmla="*/ 1093485 w 1825371"/>
                <a:gd name="connsiteY40" fmla="*/ 1882733 h 3047785"/>
                <a:gd name="connsiteX41" fmla="*/ 1107983 w 1825371"/>
                <a:gd name="connsiteY41" fmla="*/ 1608293 h 3047785"/>
                <a:gd name="connsiteX42" fmla="*/ 1125245 w 1825371"/>
                <a:gd name="connsiteY42" fmla="*/ 1293464 h 3047785"/>
                <a:gd name="connsiteX43" fmla="*/ 1096247 w 1825371"/>
                <a:gd name="connsiteY43" fmla="*/ 1270681 h 3047785"/>
                <a:gd name="connsiteX44" fmla="*/ 984400 w 1825371"/>
                <a:gd name="connsiteY44" fmla="*/ 1242374 h 3047785"/>
                <a:gd name="connsiteX45" fmla="*/ 977149 w 1825371"/>
                <a:gd name="connsiteY45" fmla="*/ 1225458 h 3047785"/>
                <a:gd name="connsiteX46" fmla="*/ 983019 w 1825371"/>
                <a:gd name="connsiteY46" fmla="*/ 1189902 h 3047785"/>
                <a:gd name="connsiteX47" fmla="*/ 1016158 w 1825371"/>
                <a:gd name="connsiteY47" fmla="*/ 1097041 h 3047785"/>
                <a:gd name="connsiteX48" fmla="*/ 1055513 w 1825371"/>
                <a:gd name="connsiteY48" fmla="*/ 1078055 h 3047785"/>
                <a:gd name="connsiteX49" fmla="*/ 1097628 w 1825371"/>
                <a:gd name="connsiteY49" fmla="*/ 1104290 h 3047785"/>
                <a:gd name="connsiteX50" fmla="*/ 1115579 w 1825371"/>
                <a:gd name="connsiteY50" fmla="*/ 1107743 h 3047785"/>
                <a:gd name="connsiteX51" fmla="*/ 1177026 w 1825371"/>
                <a:gd name="connsiteY51" fmla="*/ 1087375 h 3047785"/>
                <a:gd name="connsiteX52" fmla="*/ 1179787 w 1825371"/>
                <a:gd name="connsiteY52" fmla="*/ 1073913 h 3047785"/>
                <a:gd name="connsiteX53" fmla="*/ 1135255 w 1825371"/>
                <a:gd name="connsiteY53" fmla="*/ 1041117 h 3047785"/>
                <a:gd name="connsiteX54" fmla="*/ 939868 w 1825371"/>
                <a:gd name="connsiteY54" fmla="*/ 883702 h 3047785"/>
                <a:gd name="connsiteX55" fmla="*/ 549783 w 1825371"/>
                <a:gd name="connsiteY55" fmla="*/ 496379 h 3047785"/>
                <a:gd name="connsiteX56" fmla="*/ 40947 w 1825371"/>
                <a:gd name="connsiteY56" fmla="*/ 48990 h 3047785"/>
                <a:gd name="connsiteX57" fmla="*/ 5735 w 1825371"/>
                <a:gd name="connsiteY57" fmla="*/ 17231 h 3047785"/>
                <a:gd name="connsiteX58" fmla="*/ 902 w 1825371"/>
                <a:gd name="connsiteY58" fmla="*/ 4114 h 3047785"/>
                <a:gd name="connsiteX59" fmla="*/ 15747 w 1825371"/>
                <a:gd name="connsiteY59" fmla="*/ 1352 h 3047785"/>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3047785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4685667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97493 w 1825371"/>
                <a:gd name="connsiteY34" fmla="*/ 4685667 h 4705763"/>
                <a:gd name="connsiteX35" fmla="*/ 938419 w 1825371"/>
                <a:gd name="connsiteY35" fmla="*/ 4705763 h 4705763"/>
                <a:gd name="connsiteX36" fmla="*/ 1053441 w 1825371"/>
                <a:gd name="connsiteY36" fmla="*/ 2920082 h 4705763"/>
                <a:gd name="connsiteX37" fmla="*/ 1066213 w 1825371"/>
                <a:gd name="connsiteY37" fmla="*/ 2573839 h 4705763"/>
                <a:gd name="connsiteX38" fmla="*/ 1077951 w 1825371"/>
                <a:gd name="connsiteY38" fmla="*/ 2236916 h 4705763"/>
                <a:gd name="connsiteX39" fmla="*/ 1093485 w 1825371"/>
                <a:gd name="connsiteY39" fmla="*/ 1882733 h 4705763"/>
                <a:gd name="connsiteX40" fmla="*/ 1107983 w 1825371"/>
                <a:gd name="connsiteY40" fmla="*/ 1608293 h 4705763"/>
                <a:gd name="connsiteX41" fmla="*/ 1125245 w 1825371"/>
                <a:gd name="connsiteY41" fmla="*/ 1293464 h 4705763"/>
                <a:gd name="connsiteX42" fmla="*/ 1096247 w 1825371"/>
                <a:gd name="connsiteY42" fmla="*/ 1270681 h 4705763"/>
                <a:gd name="connsiteX43" fmla="*/ 984400 w 1825371"/>
                <a:gd name="connsiteY43" fmla="*/ 1242374 h 4705763"/>
                <a:gd name="connsiteX44" fmla="*/ 977149 w 1825371"/>
                <a:gd name="connsiteY44" fmla="*/ 1225458 h 4705763"/>
                <a:gd name="connsiteX45" fmla="*/ 983019 w 1825371"/>
                <a:gd name="connsiteY45" fmla="*/ 1189902 h 4705763"/>
                <a:gd name="connsiteX46" fmla="*/ 1016158 w 1825371"/>
                <a:gd name="connsiteY46" fmla="*/ 1097041 h 4705763"/>
                <a:gd name="connsiteX47" fmla="*/ 1055513 w 1825371"/>
                <a:gd name="connsiteY47" fmla="*/ 1078055 h 4705763"/>
                <a:gd name="connsiteX48" fmla="*/ 1097628 w 1825371"/>
                <a:gd name="connsiteY48" fmla="*/ 1104290 h 4705763"/>
                <a:gd name="connsiteX49" fmla="*/ 1115579 w 1825371"/>
                <a:gd name="connsiteY49" fmla="*/ 1107743 h 4705763"/>
                <a:gd name="connsiteX50" fmla="*/ 1177026 w 1825371"/>
                <a:gd name="connsiteY50" fmla="*/ 1087375 h 4705763"/>
                <a:gd name="connsiteX51" fmla="*/ 1179787 w 1825371"/>
                <a:gd name="connsiteY51" fmla="*/ 1073913 h 4705763"/>
                <a:gd name="connsiteX52" fmla="*/ 1135255 w 1825371"/>
                <a:gd name="connsiteY52" fmla="*/ 1041117 h 4705763"/>
                <a:gd name="connsiteX53" fmla="*/ 939868 w 1825371"/>
                <a:gd name="connsiteY53" fmla="*/ 883702 h 4705763"/>
                <a:gd name="connsiteX54" fmla="*/ 549783 w 1825371"/>
                <a:gd name="connsiteY54" fmla="*/ 496379 h 4705763"/>
                <a:gd name="connsiteX55" fmla="*/ 40947 w 1825371"/>
                <a:gd name="connsiteY55" fmla="*/ 48990 h 4705763"/>
                <a:gd name="connsiteX56" fmla="*/ 5735 w 1825371"/>
                <a:gd name="connsiteY56" fmla="*/ 17231 h 4705763"/>
                <a:gd name="connsiteX57" fmla="*/ 902 w 1825371"/>
                <a:gd name="connsiteY57" fmla="*/ 4114 h 4705763"/>
                <a:gd name="connsiteX58" fmla="*/ 15747 w 1825371"/>
                <a:gd name="connsiteY58"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97493 w 1825371"/>
                <a:gd name="connsiteY33" fmla="*/ 4685667 h 4705763"/>
                <a:gd name="connsiteX34" fmla="*/ 938419 w 1825371"/>
                <a:gd name="connsiteY34" fmla="*/ 4705763 h 4705763"/>
                <a:gd name="connsiteX35" fmla="*/ 1053441 w 1825371"/>
                <a:gd name="connsiteY35" fmla="*/ 2920082 h 4705763"/>
                <a:gd name="connsiteX36" fmla="*/ 1066213 w 1825371"/>
                <a:gd name="connsiteY36" fmla="*/ 2573839 h 4705763"/>
                <a:gd name="connsiteX37" fmla="*/ 1077951 w 1825371"/>
                <a:gd name="connsiteY37" fmla="*/ 2236916 h 4705763"/>
                <a:gd name="connsiteX38" fmla="*/ 1093485 w 1825371"/>
                <a:gd name="connsiteY38" fmla="*/ 1882733 h 4705763"/>
                <a:gd name="connsiteX39" fmla="*/ 1107983 w 1825371"/>
                <a:gd name="connsiteY39" fmla="*/ 1608293 h 4705763"/>
                <a:gd name="connsiteX40" fmla="*/ 1125245 w 1825371"/>
                <a:gd name="connsiteY40" fmla="*/ 1293464 h 4705763"/>
                <a:gd name="connsiteX41" fmla="*/ 1096247 w 1825371"/>
                <a:gd name="connsiteY41" fmla="*/ 1270681 h 4705763"/>
                <a:gd name="connsiteX42" fmla="*/ 984400 w 1825371"/>
                <a:gd name="connsiteY42" fmla="*/ 1242374 h 4705763"/>
                <a:gd name="connsiteX43" fmla="*/ 977149 w 1825371"/>
                <a:gd name="connsiteY43" fmla="*/ 1225458 h 4705763"/>
                <a:gd name="connsiteX44" fmla="*/ 983019 w 1825371"/>
                <a:gd name="connsiteY44" fmla="*/ 1189902 h 4705763"/>
                <a:gd name="connsiteX45" fmla="*/ 1016158 w 1825371"/>
                <a:gd name="connsiteY45" fmla="*/ 1097041 h 4705763"/>
                <a:gd name="connsiteX46" fmla="*/ 1055513 w 1825371"/>
                <a:gd name="connsiteY46" fmla="*/ 1078055 h 4705763"/>
                <a:gd name="connsiteX47" fmla="*/ 1097628 w 1825371"/>
                <a:gd name="connsiteY47" fmla="*/ 1104290 h 4705763"/>
                <a:gd name="connsiteX48" fmla="*/ 1115579 w 1825371"/>
                <a:gd name="connsiteY48" fmla="*/ 1107743 h 4705763"/>
                <a:gd name="connsiteX49" fmla="*/ 1177026 w 1825371"/>
                <a:gd name="connsiteY49" fmla="*/ 1087375 h 4705763"/>
                <a:gd name="connsiteX50" fmla="*/ 1179787 w 1825371"/>
                <a:gd name="connsiteY50" fmla="*/ 1073913 h 4705763"/>
                <a:gd name="connsiteX51" fmla="*/ 1135255 w 1825371"/>
                <a:gd name="connsiteY51" fmla="*/ 1041117 h 4705763"/>
                <a:gd name="connsiteX52" fmla="*/ 939868 w 1825371"/>
                <a:gd name="connsiteY52" fmla="*/ 883702 h 4705763"/>
                <a:gd name="connsiteX53" fmla="*/ 549783 w 1825371"/>
                <a:gd name="connsiteY53" fmla="*/ 496379 h 4705763"/>
                <a:gd name="connsiteX54" fmla="*/ 40947 w 1825371"/>
                <a:gd name="connsiteY54" fmla="*/ 48990 h 4705763"/>
                <a:gd name="connsiteX55" fmla="*/ 5735 w 1825371"/>
                <a:gd name="connsiteY55" fmla="*/ 17231 h 4705763"/>
                <a:gd name="connsiteX56" fmla="*/ 902 w 1825371"/>
                <a:gd name="connsiteY56" fmla="*/ 4114 h 4705763"/>
                <a:gd name="connsiteX57" fmla="*/ 15747 w 1825371"/>
                <a:gd name="connsiteY57"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97493 w 1825371"/>
                <a:gd name="connsiteY32" fmla="*/ 4685667 h 4705763"/>
                <a:gd name="connsiteX33" fmla="*/ 938419 w 1825371"/>
                <a:gd name="connsiteY33" fmla="*/ 4705763 h 4705763"/>
                <a:gd name="connsiteX34" fmla="*/ 1053441 w 1825371"/>
                <a:gd name="connsiteY34" fmla="*/ 2920082 h 4705763"/>
                <a:gd name="connsiteX35" fmla="*/ 1066213 w 1825371"/>
                <a:gd name="connsiteY35" fmla="*/ 2573839 h 4705763"/>
                <a:gd name="connsiteX36" fmla="*/ 1077951 w 1825371"/>
                <a:gd name="connsiteY36" fmla="*/ 2236916 h 4705763"/>
                <a:gd name="connsiteX37" fmla="*/ 1093485 w 1825371"/>
                <a:gd name="connsiteY37" fmla="*/ 1882733 h 4705763"/>
                <a:gd name="connsiteX38" fmla="*/ 1107983 w 1825371"/>
                <a:gd name="connsiteY38" fmla="*/ 1608293 h 4705763"/>
                <a:gd name="connsiteX39" fmla="*/ 1125245 w 1825371"/>
                <a:gd name="connsiteY39" fmla="*/ 1293464 h 4705763"/>
                <a:gd name="connsiteX40" fmla="*/ 1096247 w 1825371"/>
                <a:gd name="connsiteY40" fmla="*/ 1270681 h 4705763"/>
                <a:gd name="connsiteX41" fmla="*/ 984400 w 1825371"/>
                <a:gd name="connsiteY41" fmla="*/ 1242374 h 4705763"/>
                <a:gd name="connsiteX42" fmla="*/ 977149 w 1825371"/>
                <a:gd name="connsiteY42" fmla="*/ 1225458 h 4705763"/>
                <a:gd name="connsiteX43" fmla="*/ 983019 w 1825371"/>
                <a:gd name="connsiteY43" fmla="*/ 1189902 h 4705763"/>
                <a:gd name="connsiteX44" fmla="*/ 1016158 w 1825371"/>
                <a:gd name="connsiteY44" fmla="*/ 1097041 h 4705763"/>
                <a:gd name="connsiteX45" fmla="*/ 1055513 w 1825371"/>
                <a:gd name="connsiteY45" fmla="*/ 1078055 h 4705763"/>
                <a:gd name="connsiteX46" fmla="*/ 1097628 w 1825371"/>
                <a:gd name="connsiteY46" fmla="*/ 1104290 h 4705763"/>
                <a:gd name="connsiteX47" fmla="*/ 1115579 w 1825371"/>
                <a:gd name="connsiteY47" fmla="*/ 1107743 h 4705763"/>
                <a:gd name="connsiteX48" fmla="*/ 1177026 w 1825371"/>
                <a:gd name="connsiteY48" fmla="*/ 1087375 h 4705763"/>
                <a:gd name="connsiteX49" fmla="*/ 1179787 w 1825371"/>
                <a:gd name="connsiteY49" fmla="*/ 1073913 h 4705763"/>
                <a:gd name="connsiteX50" fmla="*/ 1135255 w 1825371"/>
                <a:gd name="connsiteY50" fmla="*/ 1041117 h 4705763"/>
                <a:gd name="connsiteX51" fmla="*/ 939868 w 1825371"/>
                <a:gd name="connsiteY51" fmla="*/ 883702 h 4705763"/>
                <a:gd name="connsiteX52" fmla="*/ 549783 w 1825371"/>
                <a:gd name="connsiteY52" fmla="*/ 496379 h 4705763"/>
                <a:gd name="connsiteX53" fmla="*/ 40947 w 1825371"/>
                <a:gd name="connsiteY53" fmla="*/ 48990 h 4705763"/>
                <a:gd name="connsiteX54" fmla="*/ 5735 w 1825371"/>
                <a:gd name="connsiteY54" fmla="*/ 17231 h 4705763"/>
                <a:gd name="connsiteX55" fmla="*/ 902 w 1825371"/>
                <a:gd name="connsiteY55" fmla="*/ 4114 h 4705763"/>
                <a:gd name="connsiteX56" fmla="*/ 15747 w 1825371"/>
                <a:gd name="connsiteY56"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07983 w 1825371"/>
                <a:gd name="connsiteY37" fmla="*/ 1608293 h 4705763"/>
                <a:gd name="connsiteX38" fmla="*/ 1125245 w 1825371"/>
                <a:gd name="connsiteY38" fmla="*/ 1293464 h 4705763"/>
                <a:gd name="connsiteX39" fmla="*/ 1096247 w 1825371"/>
                <a:gd name="connsiteY39" fmla="*/ 1270681 h 4705763"/>
                <a:gd name="connsiteX40" fmla="*/ 984400 w 1825371"/>
                <a:gd name="connsiteY40" fmla="*/ 1242374 h 4705763"/>
                <a:gd name="connsiteX41" fmla="*/ 977149 w 1825371"/>
                <a:gd name="connsiteY41" fmla="*/ 1225458 h 4705763"/>
                <a:gd name="connsiteX42" fmla="*/ 983019 w 1825371"/>
                <a:gd name="connsiteY42" fmla="*/ 1189902 h 4705763"/>
                <a:gd name="connsiteX43" fmla="*/ 1016158 w 1825371"/>
                <a:gd name="connsiteY43" fmla="*/ 1097041 h 4705763"/>
                <a:gd name="connsiteX44" fmla="*/ 1055513 w 1825371"/>
                <a:gd name="connsiteY44" fmla="*/ 1078055 h 4705763"/>
                <a:gd name="connsiteX45" fmla="*/ 1097628 w 1825371"/>
                <a:gd name="connsiteY45" fmla="*/ 1104290 h 4705763"/>
                <a:gd name="connsiteX46" fmla="*/ 1115579 w 1825371"/>
                <a:gd name="connsiteY46" fmla="*/ 1107743 h 4705763"/>
                <a:gd name="connsiteX47" fmla="*/ 1177026 w 1825371"/>
                <a:gd name="connsiteY47" fmla="*/ 1087375 h 4705763"/>
                <a:gd name="connsiteX48" fmla="*/ 1179787 w 1825371"/>
                <a:gd name="connsiteY48" fmla="*/ 1073913 h 4705763"/>
                <a:gd name="connsiteX49" fmla="*/ 1135255 w 1825371"/>
                <a:gd name="connsiteY49" fmla="*/ 1041117 h 4705763"/>
                <a:gd name="connsiteX50" fmla="*/ 939868 w 1825371"/>
                <a:gd name="connsiteY50" fmla="*/ 883702 h 4705763"/>
                <a:gd name="connsiteX51" fmla="*/ 549783 w 1825371"/>
                <a:gd name="connsiteY51" fmla="*/ 496379 h 4705763"/>
                <a:gd name="connsiteX52" fmla="*/ 40947 w 1825371"/>
                <a:gd name="connsiteY52" fmla="*/ 48990 h 4705763"/>
                <a:gd name="connsiteX53" fmla="*/ 5735 w 1825371"/>
                <a:gd name="connsiteY53" fmla="*/ 17231 h 4705763"/>
                <a:gd name="connsiteX54" fmla="*/ 902 w 1825371"/>
                <a:gd name="connsiteY54" fmla="*/ 4114 h 4705763"/>
                <a:gd name="connsiteX55" fmla="*/ 15747 w 1825371"/>
                <a:gd name="connsiteY55"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25245 w 1825371"/>
                <a:gd name="connsiteY37" fmla="*/ 1293464 h 4705763"/>
                <a:gd name="connsiteX38" fmla="*/ 1096247 w 1825371"/>
                <a:gd name="connsiteY38" fmla="*/ 1270681 h 4705763"/>
                <a:gd name="connsiteX39" fmla="*/ 984400 w 1825371"/>
                <a:gd name="connsiteY39" fmla="*/ 1242374 h 4705763"/>
                <a:gd name="connsiteX40" fmla="*/ 977149 w 1825371"/>
                <a:gd name="connsiteY40" fmla="*/ 1225458 h 4705763"/>
                <a:gd name="connsiteX41" fmla="*/ 983019 w 1825371"/>
                <a:gd name="connsiteY41" fmla="*/ 1189902 h 4705763"/>
                <a:gd name="connsiteX42" fmla="*/ 1016158 w 1825371"/>
                <a:gd name="connsiteY42" fmla="*/ 1097041 h 4705763"/>
                <a:gd name="connsiteX43" fmla="*/ 1055513 w 1825371"/>
                <a:gd name="connsiteY43" fmla="*/ 1078055 h 4705763"/>
                <a:gd name="connsiteX44" fmla="*/ 1097628 w 1825371"/>
                <a:gd name="connsiteY44" fmla="*/ 1104290 h 4705763"/>
                <a:gd name="connsiteX45" fmla="*/ 1115579 w 1825371"/>
                <a:gd name="connsiteY45" fmla="*/ 1107743 h 4705763"/>
                <a:gd name="connsiteX46" fmla="*/ 1177026 w 1825371"/>
                <a:gd name="connsiteY46" fmla="*/ 1087375 h 4705763"/>
                <a:gd name="connsiteX47" fmla="*/ 1179787 w 1825371"/>
                <a:gd name="connsiteY47" fmla="*/ 1073913 h 4705763"/>
                <a:gd name="connsiteX48" fmla="*/ 1135255 w 1825371"/>
                <a:gd name="connsiteY48" fmla="*/ 1041117 h 4705763"/>
                <a:gd name="connsiteX49" fmla="*/ 939868 w 1825371"/>
                <a:gd name="connsiteY49" fmla="*/ 883702 h 4705763"/>
                <a:gd name="connsiteX50" fmla="*/ 549783 w 1825371"/>
                <a:gd name="connsiteY50" fmla="*/ 496379 h 4705763"/>
                <a:gd name="connsiteX51" fmla="*/ 40947 w 1825371"/>
                <a:gd name="connsiteY51" fmla="*/ 48990 h 4705763"/>
                <a:gd name="connsiteX52" fmla="*/ 5735 w 1825371"/>
                <a:gd name="connsiteY52" fmla="*/ 17231 h 4705763"/>
                <a:gd name="connsiteX53" fmla="*/ 902 w 1825371"/>
                <a:gd name="connsiteY53" fmla="*/ 4114 h 4705763"/>
                <a:gd name="connsiteX54" fmla="*/ 15747 w 1825371"/>
                <a:gd name="connsiteY54"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125245 w 1825371"/>
                <a:gd name="connsiteY36" fmla="*/ 1293464 h 4705763"/>
                <a:gd name="connsiteX37" fmla="*/ 1096247 w 1825371"/>
                <a:gd name="connsiteY37" fmla="*/ 1270681 h 4705763"/>
                <a:gd name="connsiteX38" fmla="*/ 984400 w 1825371"/>
                <a:gd name="connsiteY38" fmla="*/ 1242374 h 4705763"/>
                <a:gd name="connsiteX39" fmla="*/ 977149 w 1825371"/>
                <a:gd name="connsiteY39" fmla="*/ 1225458 h 4705763"/>
                <a:gd name="connsiteX40" fmla="*/ 983019 w 1825371"/>
                <a:gd name="connsiteY40" fmla="*/ 1189902 h 4705763"/>
                <a:gd name="connsiteX41" fmla="*/ 1016158 w 1825371"/>
                <a:gd name="connsiteY41" fmla="*/ 1097041 h 4705763"/>
                <a:gd name="connsiteX42" fmla="*/ 1055513 w 1825371"/>
                <a:gd name="connsiteY42" fmla="*/ 1078055 h 4705763"/>
                <a:gd name="connsiteX43" fmla="*/ 1097628 w 1825371"/>
                <a:gd name="connsiteY43" fmla="*/ 1104290 h 4705763"/>
                <a:gd name="connsiteX44" fmla="*/ 1115579 w 1825371"/>
                <a:gd name="connsiteY44" fmla="*/ 1107743 h 4705763"/>
                <a:gd name="connsiteX45" fmla="*/ 1177026 w 1825371"/>
                <a:gd name="connsiteY45" fmla="*/ 1087375 h 4705763"/>
                <a:gd name="connsiteX46" fmla="*/ 1179787 w 1825371"/>
                <a:gd name="connsiteY46" fmla="*/ 1073913 h 4705763"/>
                <a:gd name="connsiteX47" fmla="*/ 1135255 w 1825371"/>
                <a:gd name="connsiteY47" fmla="*/ 1041117 h 4705763"/>
                <a:gd name="connsiteX48" fmla="*/ 939868 w 1825371"/>
                <a:gd name="connsiteY48" fmla="*/ 883702 h 4705763"/>
                <a:gd name="connsiteX49" fmla="*/ 549783 w 1825371"/>
                <a:gd name="connsiteY49" fmla="*/ 496379 h 4705763"/>
                <a:gd name="connsiteX50" fmla="*/ 40947 w 1825371"/>
                <a:gd name="connsiteY50" fmla="*/ 48990 h 4705763"/>
                <a:gd name="connsiteX51" fmla="*/ 5735 w 1825371"/>
                <a:gd name="connsiteY51" fmla="*/ 17231 h 4705763"/>
                <a:gd name="connsiteX52" fmla="*/ 902 w 1825371"/>
                <a:gd name="connsiteY52" fmla="*/ 4114 h 4705763"/>
                <a:gd name="connsiteX53" fmla="*/ 15747 w 1825371"/>
                <a:gd name="connsiteY53"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125245 w 1825371"/>
                <a:gd name="connsiteY35" fmla="*/ 1293464 h 4705763"/>
                <a:gd name="connsiteX36" fmla="*/ 1096247 w 1825371"/>
                <a:gd name="connsiteY36" fmla="*/ 1270681 h 4705763"/>
                <a:gd name="connsiteX37" fmla="*/ 984400 w 1825371"/>
                <a:gd name="connsiteY37" fmla="*/ 1242374 h 4705763"/>
                <a:gd name="connsiteX38" fmla="*/ 977149 w 1825371"/>
                <a:gd name="connsiteY38" fmla="*/ 1225458 h 4705763"/>
                <a:gd name="connsiteX39" fmla="*/ 983019 w 1825371"/>
                <a:gd name="connsiteY39" fmla="*/ 1189902 h 4705763"/>
                <a:gd name="connsiteX40" fmla="*/ 1016158 w 1825371"/>
                <a:gd name="connsiteY40" fmla="*/ 1097041 h 4705763"/>
                <a:gd name="connsiteX41" fmla="*/ 1055513 w 1825371"/>
                <a:gd name="connsiteY41" fmla="*/ 1078055 h 4705763"/>
                <a:gd name="connsiteX42" fmla="*/ 1097628 w 1825371"/>
                <a:gd name="connsiteY42" fmla="*/ 1104290 h 4705763"/>
                <a:gd name="connsiteX43" fmla="*/ 1115579 w 1825371"/>
                <a:gd name="connsiteY43" fmla="*/ 1107743 h 4705763"/>
                <a:gd name="connsiteX44" fmla="*/ 1177026 w 1825371"/>
                <a:gd name="connsiteY44" fmla="*/ 1087375 h 4705763"/>
                <a:gd name="connsiteX45" fmla="*/ 1179787 w 1825371"/>
                <a:gd name="connsiteY45" fmla="*/ 1073913 h 4705763"/>
                <a:gd name="connsiteX46" fmla="*/ 1135255 w 1825371"/>
                <a:gd name="connsiteY46" fmla="*/ 1041117 h 4705763"/>
                <a:gd name="connsiteX47" fmla="*/ 939868 w 1825371"/>
                <a:gd name="connsiteY47" fmla="*/ 883702 h 4705763"/>
                <a:gd name="connsiteX48" fmla="*/ 549783 w 1825371"/>
                <a:gd name="connsiteY48" fmla="*/ 496379 h 4705763"/>
                <a:gd name="connsiteX49" fmla="*/ 40947 w 1825371"/>
                <a:gd name="connsiteY49" fmla="*/ 48990 h 4705763"/>
                <a:gd name="connsiteX50" fmla="*/ 5735 w 1825371"/>
                <a:gd name="connsiteY50" fmla="*/ 17231 h 4705763"/>
                <a:gd name="connsiteX51" fmla="*/ 902 w 1825371"/>
                <a:gd name="connsiteY51" fmla="*/ 4114 h 4705763"/>
                <a:gd name="connsiteX52" fmla="*/ 15747 w 1825371"/>
                <a:gd name="connsiteY52"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125245 w 1825371"/>
                <a:gd name="connsiteY34" fmla="*/ 1293464 h 4705763"/>
                <a:gd name="connsiteX35" fmla="*/ 1096247 w 1825371"/>
                <a:gd name="connsiteY35" fmla="*/ 1270681 h 4705763"/>
                <a:gd name="connsiteX36" fmla="*/ 984400 w 1825371"/>
                <a:gd name="connsiteY36" fmla="*/ 1242374 h 4705763"/>
                <a:gd name="connsiteX37" fmla="*/ 977149 w 1825371"/>
                <a:gd name="connsiteY37" fmla="*/ 1225458 h 4705763"/>
                <a:gd name="connsiteX38" fmla="*/ 983019 w 1825371"/>
                <a:gd name="connsiteY38" fmla="*/ 1189902 h 4705763"/>
                <a:gd name="connsiteX39" fmla="*/ 1016158 w 1825371"/>
                <a:gd name="connsiteY39" fmla="*/ 1097041 h 4705763"/>
                <a:gd name="connsiteX40" fmla="*/ 1055513 w 1825371"/>
                <a:gd name="connsiteY40" fmla="*/ 1078055 h 4705763"/>
                <a:gd name="connsiteX41" fmla="*/ 1097628 w 1825371"/>
                <a:gd name="connsiteY41" fmla="*/ 1104290 h 4705763"/>
                <a:gd name="connsiteX42" fmla="*/ 1115579 w 1825371"/>
                <a:gd name="connsiteY42" fmla="*/ 1107743 h 4705763"/>
                <a:gd name="connsiteX43" fmla="*/ 1177026 w 1825371"/>
                <a:gd name="connsiteY43" fmla="*/ 1087375 h 4705763"/>
                <a:gd name="connsiteX44" fmla="*/ 1179787 w 1825371"/>
                <a:gd name="connsiteY44" fmla="*/ 1073913 h 4705763"/>
                <a:gd name="connsiteX45" fmla="*/ 1135255 w 1825371"/>
                <a:gd name="connsiteY45" fmla="*/ 1041117 h 4705763"/>
                <a:gd name="connsiteX46" fmla="*/ 939868 w 1825371"/>
                <a:gd name="connsiteY46" fmla="*/ 883702 h 4705763"/>
                <a:gd name="connsiteX47" fmla="*/ 549783 w 1825371"/>
                <a:gd name="connsiteY47" fmla="*/ 496379 h 4705763"/>
                <a:gd name="connsiteX48" fmla="*/ 40947 w 1825371"/>
                <a:gd name="connsiteY48" fmla="*/ 48990 h 4705763"/>
                <a:gd name="connsiteX49" fmla="*/ 5735 w 1825371"/>
                <a:gd name="connsiteY49" fmla="*/ 17231 h 4705763"/>
                <a:gd name="connsiteX50" fmla="*/ 902 w 1825371"/>
                <a:gd name="connsiteY50" fmla="*/ 4114 h 4705763"/>
                <a:gd name="connsiteX51" fmla="*/ 15747 w 1825371"/>
                <a:gd name="connsiteY51"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125245 w 1825371"/>
                <a:gd name="connsiteY33" fmla="*/ 1293464 h 4705763"/>
                <a:gd name="connsiteX34" fmla="*/ 1096247 w 1825371"/>
                <a:gd name="connsiteY34" fmla="*/ 1270681 h 4705763"/>
                <a:gd name="connsiteX35" fmla="*/ 984400 w 1825371"/>
                <a:gd name="connsiteY35" fmla="*/ 1242374 h 4705763"/>
                <a:gd name="connsiteX36" fmla="*/ 977149 w 1825371"/>
                <a:gd name="connsiteY36" fmla="*/ 1225458 h 4705763"/>
                <a:gd name="connsiteX37" fmla="*/ 983019 w 1825371"/>
                <a:gd name="connsiteY37" fmla="*/ 1189902 h 4705763"/>
                <a:gd name="connsiteX38" fmla="*/ 1016158 w 1825371"/>
                <a:gd name="connsiteY38" fmla="*/ 1097041 h 4705763"/>
                <a:gd name="connsiteX39" fmla="*/ 1055513 w 1825371"/>
                <a:gd name="connsiteY39" fmla="*/ 1078055 h 4705763"/>
                <a:gd name="connsiteX40" fmla="*/ 1097628 w 1825371"/>
                <a:gd name="connsiteY40" fmla="*/ 1104290 h 4705763"/>
                <a:gd name="connsiteX41" fmla="*/ 1115579 w 1825371"/>
                <a:gd name="connsiteY41" fmla="*/ 1107743 h 4705763"/>
                <a:gd name="connsiteX42" fmla="*/ 1177026 w 1825371"/>
                <a:gd name="connsiteY42" fmla="*/ 1087375 h 4705763"/>
                <a:gd name="connsiteX43" fmla="*/ 1179787 w 1825371"/>
                <a:gd name="connsiteY43" fmla="*/ 1073913 h 4705763"/>
                <a:gd name="connsiteX44" fmla="*/ 1135255 w 1825371"/>
                <a:gd name="connsiteY44" fmla="*/ 1041117 h 4705763"/>
                <a:gd name="connsiteX45" fmla="*/ 939868 w 1825371"/>
                <a:gd name="connsiteY45" fmla="*/ 883702 h 4705763"/>
                <a:gd name="connsiteX46" fmla="*/ 549783 w 1825371"/>
                <a:gd name="connsiteY46" fmla="*/ 496379 h 4705763"/>
                <a:gd name="connsiteX47" fmla="*/ 40947 w 1825371"/>
                <a:gd name="connsiteY47" fmla="*/ 48990 h 4705763"/>
                <a:gd name="connsiteX48" fmla="*/ 5735 w 1825371"/>
                <a:gd name="connsiteY48" fmla="*/ 17231 h 4705763"/>
                <a:gd name="connsiteX49" fmla="*/ 902 w 1825371"/>
                <a:gd name="connsiteY49" fmla="*/ 4114 h 4705763"/>
                <a:gd name="connsiteX50" fmla="*/ 15747 w 1825371"/>
                <a:gd name="connsiteY50" fmla="*/ 1352 h 4705763"/>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97493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17106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78613 w 1825371"/>
                <a:gd name="connsiteY32" fmla="*/ 4685667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825371" h="4705764">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grpFill/>
            <a:ln w="22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grpSp>
      <p:sp>
        <p:nvSpPr>
          <p:cNvPr id="58" name="Rectangle 57">
            <a:extLst>
              <a:ext uri="{FF2B5EF4-FFF2-40B4-BE49-F238E27FC236}">
                <a16:creationId xmlns="" xmlns:a16="http://schemas.microsoft.com/office/drawing/2014/main" id="{F8DB6FFD-AFE5-43BD-ABD6-00113C4BD74C}"/>
              </a:ext>
            </a:extLst>
          </p:cNvPr>
          <p:cNvSpPr/>
          <p:nvPr/>
        </p:nvSpPr>
        <p:spPr>
          <a:xfrm>
            <a:off x="-38405" y="1825422"/>
            <a:ext cx="12192000" cy="138129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grpSp>
        <p:nvGrpSpPr>
          <p:cNvPr id="45" name="Group 44">
            <a:extLst>
              <a:ext uri="{FF2B5EF4-FFF2-40B4-BE49-F238E27FC236}">
                <a16:creationId xmlns="" xmlns:a16="http://schemas.microsoft.com/office/drawing/2014/main" id="{3FBB36C2-2713-4D8A-BA46-DEEB982E310F}"/>
              </a:ext>
            </a:extLst>
          </p:cNvPr>
          <p:cNvGrpSpPr/>
          <p:nvPr/>
        </p:nvGrpSpPr>
        <p:grpSpPr>
          <a:xfrm>
            <a:off x="387651" y="5237500"/>
            <a:ext cx="3459877" cy="1130322"/>
            <a:chOff x="4723437" y="2782010"/>
            <a:chExt cx="1546155" cy="505120"/>
          </a:xfrm>
        </p:grpSpPr>
        <p:sp>
          <p:nvSpPr>
            <p:cNvPr id="38" name="Freeform: Shape 37">
              <a:extLst>
                <a:ext uri="{FF2B5EF4-FFF2-40B4-BE49-F238E27FC236}">
                  <a16:creationId xmlns="" xmlns:a16="http://schemas.microsoft.com/office/drawing/2014/main" id="{49AEBCB8-9322-4067-B666-83F9AF540BF1}"/>
                </a:ext>
              </a:extLst>
            </p:cNvPr>
            <p:cNvSpPr/>
            <p:nvPr/>
          </p:nvSpPr>
          <p:spPr>
            <a:xfrm>
              <a:off x="4723437" y="3035109"/>
              <a:ext cx="303918" cy="252021"/>
            </a:xfrm>
            <a:custGeom>
              <a:avLst/>
              <a:gdLst>
                <a:gd name="connsiteX0" fmla="*/ 652747 w 958519"/>
                <a:gd name="connsiteY0" fmla="*/ 294854 h 794837"/>
                <a:gd name="connsiteX1" fmla="*/ 846112 w 958519"/>
                <a:gd name="connsiteY1" fmla="*/ 294854 h 794837"/>
                <a:gd name="connsiteX2" fmla="*/ 866369 w 958519"/>
                <a:gd name="connsiteY2" fmla="*/ 313270 h 794837"/>
                <a:gd name="connsiteX3" fmla="*/ 892151 w 958519"/>
                <a:gd name="connsiteY3" fmla="*/ 514000 h 794837"/>
                <a:gd name="connsiteX4" fmla="*/ 864527 w 958519"/>
                <a:gd name="connsiteY4" fmla="*/ 544846 h 794837"/>
                <a:gd name="connsiteX5" fmla="*/ 764623 w 958519"/>
                <a:gd name="connsiteY5" fmla="*/ 545307 h 794837"/>
                <a:gd name="connsiteX6" fmla="*/ 664256 w 958519"/>
                <a:gd name="connsiteY6" fmla="*/ 545307 h 794837"/>
                <a:gd name="connsiteX7" fmla="*/ 644920 w 958519"/>
                <a:gd name="connsiteY7" fmla="*/ 526431 h 794837"/>
                <a:gd name="connsiteX8" fmla="*/ 641880 w 958519"/>
                <a:gd name="connsiteY8" fmla="*/ 465357 h 794837"/>
                <a:gd name="connsiteX9" fmla="*/ 629441 w 958519"/>
                <a:gd name="connsiteY9" fmla="*/ 467387 h 794837"/>
                <a:gd name="connsiteX10" fmla="*/ 616525 w 958519"/>
                <a:gd name="connsiteY10" fmla="*/ 466971 h 794837"/>
                <a:gd name="connsiteX11" fmla="*/ 619140 w 958519"/>
                <a:gd name="connsiteY11" fmla="*/ 519985 h 794837"/>
                <a:gd name="connsiteX12" fmla="*/ 594278 w 958519"/>
                <a:gd name="connsiteY12" fmla="*/ 545767 h 794837"/>
                <a:gd name="connsiteX13" fmla="*/ 481942 w 958519"/>
                <a:gd name="connsiteY13" fmla="*/ 545306 h 794837"/>
                <a:gd name="connsiteX14" fmla="*/ 369607 w 958519"/>
                <a:gd name="connsiteY14" fmla="*/ 545306 h 794837"/>
                <a:gd name="connsiteX15" fmla="*/ 345666 w 958519"/>
                <a:gd name="connsiteY15" fmla="*/ 521826 h 794837"/>
                <a:gd name="connsiteX16" fmla="*/ 355795 w 958519"/>
                <a:gd name="connsiteY16" fmla="*/ 313269 h 794837"/>
                <a:gd name="connsiteX17" fmla="*/ 374211 w 958519"/>
                <a:gd name="connsiteY17" fmla="*/ 295775 h 794837"/>
                <a:gd name="connsiteX18" fmla="*/ 590135 w 958519"/>
                <a:gd name="connsiteY18" fmla="*/ 295775 h 794837"/>
                <a:gd name="connsiteX19" fmla="*/ 609011 w 958519"/>
                <a:gd name="connsiteY19" fmla="*/ 314651 h 794837"/>
                <a:gd name="connsiteX20" fmla="*/ 616342 w 958519"/>
                <a:gd name="connsiteY20" fmla="*/ 463262 h 794837"/>
                <a:gd name="connsiteX21" fmla="*/ 641779 w 958519"/>
                <a:gd name="connsiteY21" fmla="*/ 463326 h 794837"/>
                <a:gd name="connsiteX22" fmla="*/ 634331 w 958519"/>
                <a:gd name="connsiteY22" fmla="*/ 313730 h 794837"/>
                <a:gd name="connsiteX23" fmla="*/ 652747 w 958519"/>
                <a:gd name="connsiteY23" fmla="*/ 294854 h 794837"/>
                <a:gd name="connsiteX24" fmla="*/ 115471 w 958519"/>
                <a:gd name="connsiteY24" fmla="*/ 294854 h 794837"/>
                <a:gd name="connsiteX25" fmla="*/ 310677 w 958519"/>
                <a:gd name="connsiteY25" fmla="*/ 294854 h 794837"/>
                <a:gd name="connsiteX26" fmla="*/ 330474 w 958519"/>
                <a:gd name="connsiteY26" fmla="*/ 316032 h 794837"/>
                <a:gd name="connsiteX27" fmla="*/ 320346 w 958519"/>
                <a:gd name="connsiteY27" fmla="*/ 519985 h 794837"/>
                <a:gd name="connsiteX28" fmla="*/ 295024 w 958519"/>
                <a:gd name="connsiteY28" fmla="*/ 545307 h 794837"/>
                <a:gd name="connsiteX29" fmla="*/ 196499 w 958519"/>
                <a:gd name="connsiteY29" fmla="*/ 545307 h 794837"/>
                <a:gd name="connsiteX30" fmla="*/ 96134 w 958519"/>
                <a:gd name="connsiteY30" fmla="*/ 545307 h 794837"/>
                <a:gd name="connsiteX31" fmla="*/ 68050 w 958519"/>
                <a:gd name="connsiteY31" fmla="*/ 514460 h 794837"/>
                <a:gd name="connsiteX32" fmla="*/ 93832 w 958519"/>
                <a:gd name="connsiteY32" fmla="*/ 315572 h 794837"/>
                <a:gd name="connsiteX33" fmla="*/ 115471 w 958519"/>
                <a:gd name="connsiteY33" fmla="*/ 294854 h 794837"/>
                <a:gd name="connsiteX34" fmla="*/ 644460 w 958519"/>
                <a:gd name="connsiteY34" fmla="*/ 61896 h 794837"/>
                <a:gd name="connsiteX35" fmla="*/ 804215 w 958519"/>
                <a:gd name="connsiteY35" fmla="*/ 62357 h 794837"/>
                <a:gd name="connsiteX36" fmla="*/ 836443 w 958519"/>
                <a:gd name="connsiteY36" fmla="*/ 90901 h 794837"/>
                <a:gd name="connsiteX37" fmla="*/ 857621 w 958519"/>
                <a:gd name="connsiteY37" fmla="*/ 251118 h 794837"/>
                <a:gd name="connsiteX38" fmla="*/ 841968 w 958519"/>
                <a:gd name="connsiteY38" fmla="*/ 268153 h 794837"/>
                <a:gd name="connsiteX39" fmla="*/ 745746 w 958519"/>
                <a:gd name="connsiteY39" fmla="*/ 268153 h 794837"/>
                <a:gd name="connsiteX40" fmla="*/ 650905 w 958519"/>
                <a:gd name="connsiteY40" fmla="*/ 268153 h 794837"/>
                <a:gd name="connsiteX41" fmla="*/ 631109 w 958519"/>
                <a:gd name="connsiteY41" fmla="*/ 249737 h 794837"/>
                <a:gd name="connsiteX42" fmla="*/ 623282 w 958519"/>
                <a:gd name="connsiteY42" fmla="*/ 83074 h 794837"/>
                <a:gd name="connsiteX43" fmla="*/ 644460 w 958519"/>
                <a:gd name="connsiteY43" fmla="*/ 61896 h 794837"/>
                <a:gd name="connsiteX44" fmla="*/ 390324 w 958519"/>
                <a:gd name="connsiteY44" fmla="*/ 61896 h 794837"/>
                <a:gd name="connsiteX45" fmla="*/ 574941 w 958519"/>
                <a:gd name="connsiteY45" fmla="*/ 61896 h 794837"/>
                <a:gd name="connsiteX46" fmla="*/ 597500 w 958519"/>
                <a:gd name="connsiteY46" fmla="*/ 83074 h 794837"/>
                <a:gd name="connsiteX47" fmla="*/ 605327 w 958519"/>
                <a:gd name="connsiteY47" fmla="*/ 247895 h 794837"/>
                <a:gd name="connsiteX48" fmla="*/ 584609 w 958519"/>
                <a:gd name="connsiteY48" fmla="*/ 268152 h 794837"/>
                <a:gd name="connsiteX49" fmla="*/ 483323 w 958519"/>
                <a:gd name="connsiteY49" fmla="*/ 268152 h 794837"/>
                <a:gd name="connsiteX50" fmla="*/ 377894 w 958519"/>
                <a:gd name="connsiteY50" fmla="*/ 268152 h 794837"/>
                <a:gd name="connsiteX51" fmla="*/ 359478 w 958519"/>
                <a:gd name="connsiteY51" fmla="*/ 249276 h 794837"/>
                <a:gd name="connsiteX52" fmla="*/ 367305 w 958519"/>
                <a:gd name="connsiteY52" fmla="*/ 82614 h 794837"/>
                <a:gd name="connsiteX53" fmla="*/ 390324 w 958519"/>
                <a:gd name="connsiteY53" fmla="*/ 61896 h 794837"/>
                <a:gd name="connsiteX54" fmla="*/ 152302 w 958519"/>
                <a:gd name="connsiteY54" fmla="*/ 61896 h 794837"/>
                <a:gd name="connsiteX55" fmla="*/ 324488 w 958519"/>
                <a:gd name="connsiteY55" fmla="*/ 61896 h 794837"/>
                <a:gd name="connsiteX56" fmla="*/ 341522 w 958519"/>
                <a:gd name="connsiteY56" fmla="*/ 80312 h 794837"/>
                <a:gd name="connsiteX57" fmla="*/ 333696 w 958519"/>
                <a:gd name="connsiteY57" fmla="*/ 250197 h 794837"/>
                <a:gd name="connsiteX58" fmla="*/ 314820 w 958519"/>
                <a:gd name="connsiteY58" fmla="*/ 267692 h 794837"/>
                <a:gd name="connsiteX59" fmla="*/ 216757 w 958519"/>
                <a:gd name="connsiteY59" fmla="*/ 268152 h 794837"/>
                <a:gd name="connsiteX60" fmla="*/ 121916 w 958519"/>
                <a:gd name="connsiteY60" fmla="*/ 268152 h 794837"/>
                <a:gd name="connsiteX61" fmla="*/ 102580 w 958519"/>
                <a:gd name="connsiteY61" fmla="*/ 247435 h 794837"/>
                <a:gd name="connsiteX62" fmla="*/ 123758 w 958519"/>
                <a:gd name="connsiteY62" fmla="*/ 87217 h 794837"/>
                <a:gd name="connsiteX63" fmla="*/ 152302 w 958519"/>
                <a:gd name="connsiteY63" fmla="*/ 61896 h 794837"/>
                <a:gd name="connsiteX64" fmla="*/ 136187 w 958519"/>
                <a:gd name="connsiteY64" fmla="*/ 41639 h 794837"/>
                <a:gd name="connsiteX65" fmla="*/ 101198 w 958519"/>
                <a:gd name="connsiteY65" fmla="*/ 71564 h 794837"/>
                <a:gd name="connsiteX66" fmla="*/ 86465 w 958519"/>
                <a:gd name="connsiteY66" fmla="*/ 182979 h 794837"/>
                <a:gd name="connsiteX67" fmla="*/ 43188 w 958519"/>
                <a:gd name="connsiteY67" fmla="*/ 523209 h 794837"/>
                <a:gd name="connsiteX68" fmla="*/ 80020 w 958519"/>
                <a:gd name="connsiteY68" fmla="*/ 563723 h 794837"/>
                <a:gd name="connsiteX69" fmla="*/ 479180 w 958519"/>
                <a:gd name="connsiteY69" fmla="*/ 563723 h 794837"/>
                <a:gd name="connsiteX70" fmla="*/ 887546 w 958519"/>
                <a:gd name="connsiteY70" fmla="*/ 563263 h 794837"/>
                <a:gd name="connsiteX71" fmla="*/ 917932 w 958519"/>
                <a:gd name="connsiteY71" fmla="*/ 530115 h 794837"/>
                <a:gd name="connsiteX72" fmla="*/ 859462 w 958519"/>
                <a:gd name="connsiteY72" fmla="*/ 73406 h 794837"/>
                <a:gd name="connsiteX73" fmla="*/ 824012 w 958519"/>
                <a:gd name="connsiteY73" fmla="*/ 41639 h 794837"/>
                <a:gd name="connsiteX74" fmla="*/ 136187 w 958519"/>
                <a:gd name="connsiteY74" fmla="*/ 41639 h 794837"/>
                <a:gd name="connsiteX75" fmla="*/ 130202 w 958519"/>
                <a:gd name="connsiteY75" fmla="*/ 204 h 794837"/>
                <a:gd name="connsiteX76" fmla="*/ 342903 w 958519"/>
                <a:gd name="connsiteY76" fmla="*/ 204 h 794837"/>
                <a:gd name="connsiteX77" fmla="*/ 819408 w 958519"/>
                <a:gd name="connsiteY77" fmla="*/ 204 h 794837"/>
                <a:gd name="connsiteX78" fmla="*/ 899976 w 958519"/>
                <a:gd name="connsiteY78" fmla="*/ 71564 h 794837"/>
                <a:gd name="connsiteX79" fmla="*/ 957986 w 958519"/>
                <a:gd name="connsiteY79" fmla="*/ 528272 h 794837"/>
                <a:gd name="connsiteX80" fmla="*/ 904120 w 958519"/>
                <a:gd name="connsiteY80" fmla="*/ 636003 h 794837"/>
                <a:gd name="connsiteX81" fmla="*/ 870051 w 958519"/>
                <a:gd name="connsiteY81" fmla="*/ 643369 h 794837"/>
                <a:gd name="connsiteX82" fmla="*/ 707533 w 958519"/>
                <a:gd name="connsiteY82" fmla="*/ 643369 h 794837"/>
                <a:gd name="connsiteX83" fmla="*/ 536728 w 958519"/>
                <a:gd name="connsiteY83" fmla="*/ 642909 h 794837"/>
                <a:gd name="connsiteX84" fmla="*/ 521995 w 958519"/>
                <a:gd name="connsiteY84" fmla="*/ 661325 h 794837"/>
                <a:gd name="connsiteX85" fmla="*/ 547317 w 958519"/>
                <a:gd name="connsiteY85" fmla="*/ 770898 h 794837"/>
                <a:gd name="connsiteX86" fmla="*/ 531203 w 958519"/>
                <a:gd name="connsiteY86" fmla="*/ 792996 h 794837"/>
                <a:gd name="connsiteX87" fmla="*/ 423932 w 958519"/>
                <a:gd name="connsiteY87" fmla="*/ 792536 h 794837"/>
                <a:gd name="connsiteX88" fmla="*/ 411962 w 958519"/>
                <a:gd name="connsiteY88" fmla="*/ 775502 h 794837"/>
                <a:gd name="connsiteX89" fmla="*/ 436823 w 958519"/>
                <a:gd name="connsiteY89" fmla="*/ 664087 h 794837"/>
                <a:gd name="connsiteX90" fmla="*/ 419789 w 958519"/>
                <a:gd name="connsiteY90" fmla="*/ 643369 h 794837"/>
                <a:gd name="connsiteX91" fmla="*/ 103039 w 958519"/>
                <a:gd name="connsiteY91" fmla="*/ 643369 h 794837"/>
                <a:gd name="connsiteX92" fmla="*/ 832 w 958519"/>
                <a:gd name="connsiteY92" fmla="*/ 528732 h 794837"/>
                <a:gd name="connsiteX93" fmla="*/ 60683 w 958519"/>
                <a:gd name="connsiteY93" fmla="*/ 59594 h 794837"/>
                <a:gd name="connsiteX94" fmla="*/ 130202 w 958519"/>
                <a:gd name="connsiteY94" fmla="*/ 204 h 79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958519" h="794837">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1"/>
            </a:solidFill>
            <a:ln w="459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39" name="Freeform: Shape 38">
              <a:extLst>
                <a:ext uri="{FF2B5EF4-FFF2-40B4-BE49-F238E27FC236}">
                  <a16:creationId xmlns="" xmlns:a16="http://schemas.microsoft.com/office/drawing/2014/main" id="{4761E601-E025-48CD-9F5D-301F067DA4FE}"/>
                </a:ext>
              </a:extLst>
            </p:cNvPr>
            <p:cNvSpPr/>
            <p:nvPr/>
          </p:nvSpPr>
          <p:spPr>
            <a:xfrm>
              <a:off x="4990334" y="2782010"/>
              <a:ext cx="609135" cy="505120"/>
            </a:xfrm>
            <a:custGeom>
              <a:avLst/>
              <a:gdLst>
                <a:gd name="connsiteX0" fmla="*/ 652747 w 958519"/>
                <a:gd name="connsiteY0" fmla="*/ 294854 h 794837"/>
                <a:gd name="connsiteX1" fmla="*/ 846112 w 958519"/>
                <a:gd name="connsiteY1" fmla="*/ 294854 h 794837"/>
                <a:gd name="connsiteX2" fmla="*/ 866369 w 958519"/>
                <a:gd name="connsiteY2" fmla="*/ 313270 h 794837"/>
                <a:gd name="connsiteX3" fmla="*/ 892151 w 958519"/>
                <a:gd name="connsiteY3" fmla="*/ 514000 h 794837"/>
                <a:gd name="connsiteX4" fmla="*/ 864527 w 958519"/>
                <a:gd name="connsiteY4" fmla="*/ 544846 h 794837"/>
                <a:gd name="connsiteX5" fmla="*/ 764623 w 958519"/>
                <a:gd name="connsiteY5" fmla="*/ 545307 h 794837"/>
                <a:gd name="connsiteX6" fmla="*/ 664256 w 958519"/>
                <a:gd name="connsiteY6" fmla="*/ 545307 h 794837"/>
                <a:gd name="connsiteX7" fmla="*/ 644920 w 958519"/>
                <a:gd name="connsiteY7" fmla="*/ 526431 h 794837"/>
                <a:gd name="connsiteX8" fmla="*/ 641880 w 958519"/>
                <a:gd name="connsiteY8" fmla="*/ 465357 h 794837"/>
                <a:gd name="connsiteX9" fmla="*/ 629441 w 958519"/>
                <a:gd name="connsiteY9" fmla="*/ 467387 h 794837"/>
                <a:gd name="connsiteX10" fmla="*/ 616525 w 958519"/>
                <a:gd name="connsiteY10" fmla="*/ 466971 h 794837"/>
                <a:gd name="connsiteX11" fmla="*/ 619140 w 958519"/>
                <a:gd name="connsiteY11" fmla="*/ 519985 h 794837"/>
                <a:gd name="connsiteX12" fmla="*/ 594278 w 958519"/>
                <a:gd name="connsiteY12" fmla="*/ 545767 h 794837"/>
                <a:gd name="connsiteX13" fmla="*/ 481942 w 958519"/>
                <a:gd name="connsiteY13" fmla="*/ 545306 h 794837"/>
                <a:gd name="connsiteX14" fmla="*/ 369607 w 958519"/>
                <a:gd name="connsiteY14" fmla="*/ 545306 h 794837"/>
                <a:gd name="connsiteX15" fmla="*/ 345666 w 958519"/>
                <a:gd name="connsiteY15" fmla="*/ 521826 h 794837"/>
                <a:gd name="connsiteX16" fmla="*/ 355795 w 958519"/>
                <a:gd name="connsiteY16" fmla="*/ 313269 h 794837"/>
                <a:gd name="connsiteX17" fmla="*/ 374211 w 958519"/>
                <a:gd name="connsiteY17" fmla="*/ 295775 h 794837"/>
                <a:gd name="connsiteX18" fmla="*/ 590135 w 958519"/>
                <a:gd name="connsiteY18" fmla="*/ 295775 h 794837"/>
                <a:gd name="connsiteX19" fmla="*/ 609011 w 958519"/>
                <a:gd name="connsiteY19" fmla="*/ 314651 h 794837"/>
                <a:gd name="connsiteX20" fmla="*/ 616342 w 958519"/>
                <a:gd name="connsiteY20" fmla="*/ 463262 h 794837"/>
                <a:gd name="connsiteX21" fmla="*/ 641779 w 958519"/>
                <a:gd name="connsiteY21" fmla="*/ 463326 h 794837"/>
                <a:gd name="connsiteX22" fmla="*/ 634331 w 958519"/>
                <a:gd name="connsiteY22" fmla="*/ 313730 h 794837"/>
                <a:gd name="connsiteX23" fmla="*/ 652747 w 958519"/>
                <a:gd name="connsiteY23" fmla="*/ 294854 h 794837"/>
                <a:gd name="connsiteX24" fmla="*/ 115471 w 958519"/>
                <a:gd name="connsiteY24" fmla="*/ 294854 h 794837"/>
                <a:gd name="connsiteX25" fmla="*/ 310677 w 958519"/>
                <a:gd name="connsiteY25" fmla="*/ 294854 h 794837"/>
                <a:gd name="connsiteX26" fmla="*/ 330474 w 958519"/>
                <a:gd name="connsiteY26" fmla="*/ 316032 h 794837"/>
                <a:gd name="connsiteX27" fmla="*/ 320346 w 958519"/>
                <a:gd name="connsiteY27" fmla="*/ 519985 h 794837"/>
                <a:gd name="connsiteX28" fmla="*/ 295024 w 958519"/>
                <a:gd name="connsiteY28" fmla="*/ 545307 h 794837"/>
                <a:gd name="connsiteX29" fmla="*/ 196499 w 958519"/>
                <a:gd name="connsiteY29" fmla="*/ 545307 h 794837"/>
                <a:gd name="connsiteX30" fmla="*/ 96134 w 958519"/>
                <a:gd name="connsiteY30" fmla="*/ 545307 h 794837"/>
                <a:gd name="connsiteX31" fmla="*/ 68050 w 958519"/>
                <a:gd name="connsiteY31" fmla="*/ 514460 h 794837"/>
                <a:gd name="connsiteX32" fmla="*/ 93832 w 958519"/>
                <a:gd name="connsiteY32" fmla="*/ 315572 h 794837"/>
                <a:gd name="connsiteX33" fmla="*/ 115471 w 958519"/>
                <a:gd name="connsiteY33" fmla="*/ 294854 h 794837"/>
                <a:gd name="connsiteX34" fmla="*/ 644460 w 958519"/>
                <a:gd name="connsiteY34" fmla="*/ 61896 h 794837"/>
                <a:gd name="connsiteX35" fmla="*/ 804215 w 958519"/>
                <a:gd name="connsiteY35" fmla="*/ 62357 h 794837"/>
                <a:gd name="connsiteX36" fmla="*/ 836443 w 958519"/>
                <a:gd name="connsiteY36" fmla="*/ 90901 h 794837"/>
                <a:gd name="connsiteX37" fmla="*/ 857621 w 958519"/>
                <a:gd name="connsiteY37" fmla="*/ 251118 h 794837"/>
                <a:gd name="connsiteX38" fmla="*/ 841968 w 958519"/>
                <a:gd name="connsiteY38" fmla="*/ 268153 h 794837"/>
                <a:gd name="connsiteX39" fmla="*/ 745746 w 958519"/>
                <a:gd name="connsiteY39" fmla="*/ 268153 h 794837"/>
                <a:gd name="connsiteX40" fmla="*/ 650905 w 958519"/>
                <a:gd name="connsiteY40" fmla="*/ 268153 h 794837"/>
                <a:gd name="connsiteX41" fmla="*/ 631109 w 958519"/>
                <a:gd name="connsiteY41" fmla="*/ 249737 h 794837"/>
                <a:gd name="connsiteX42" fmla="*/ 623282 w 958519"/>
                <a:gd name="connsiteY42" fmla="*/ 83074 h 794837"/>
                <a:gd name="connsiteX43" fmla="*/ 644460 w 958519"/>
                <a:gd name="connsiteY43" fmla="*/ 61896 h 794837"/>
                <a:gd name="connsiteX44" fmla="*/ 390324 w 958519"/>
                <a:gd name="connsiteY44" fmla="*/ 61896 h 794837"/>
                <a:gd name="connsiteX45" fmla="*/ 574941 w 958519"/>
                <a:gd name="connsiteY45" fmla="*/ 61896 h 794837"/>
                <a:gd name="connsiteX46" fmla="*/ 597500 w 958519"/>
                <a:gd name="connsiteY46" fmla="*/ 83074 h 794837"/>
                <a:gd name="connsiteX47" fmla="*/ 605327 w 958519"/>
                <a:gd name="connsiteY47" fmla="*/ 247895 h 794837"/>
                <a:gd name="connsiteX48" fmla="*/ 584609 w 958519"/>
                <a:gd name="connsiteY48" fmla="*/ 268152 h 794837"/>
                <a:gd name="connsiteX49" fmla="*/ 483323 w 958519"/>
                <a:gd name="connsiteY49" fmla="*/ 268152 h 794837"/>
                <a:gd name="connsiteX50" fmla="*/ 377894 w 958519"/>
                <a:gd name="connsiteY50" fmla="*/ 268152 h 794837"/>
                <a:gd name="connsiteX51" fmla="*/ 359478 w 958519"/>
                <a:gd name="connsiteY51" fmla="*/ 249276 h 794837"/>
                <a:gd name="connsiteX52" fmla="*/ 367305 w 958519"/>
                <a:gd name="connsiteY52" fmla="*/ 82614 h 794837"/>
                <a:gd name="connsiteX53" fmla="*/ 390324 w 958519"/>
                <a:gd name="connsiteY53" fmla="*/ 61896 h 794837"/>
                <a:gd name="connsiteX54" fmla="*/ 152302 w 958519"/>
                <a:gd name="connsiteY54" fmla="*/ 61896 h 794837"/>
                <a:gd name="connsiteX55" fmla="*/ 324488 w 958519"/>
                <a:gd name="connsiteY55" fmla="*/ 61896 h 794837"/>
                <a:gd name="connsiteX56" fmla="*/ 341522 w 958519"/>
                <a:gd name="connsiteY56" fmla="*/ 80312 h 794837"/>
                <a:gd name="connsiteX57" fmla="*/ 333696 w 958519"/>
                <a:gd name="connsiteY57" fmla="*/ 250197 h 794837"/>
                <a:gd name="connsiteX58" fmla="*/ 314820 w 958519"/>
                <a:gd name="connsiteY58" fmla="*/ 267692 h 794837"/>
                <a:gd name="connsiteX59" fmla="*/ 216757 w 958519"/>
                <a:gd name="connsiteY59" fmla="*/ 268152 h 794837"/>
                <a:gd name="connsiteX60" fmla="*/ 121916 w 958519"/>
                <a:gd name="connsiteY60" fmla="*/ 268152 h 794837"/>
                <a:gd name="connsiteX61" fmla="*/ 102580 w 958519"/>
                <a:gd name="connsiteY61" fmla="*/ 247435 h 794837"/>
                <a:gd name="connsiteX62" fmla="*/ 123758 w 958519"/>
                <a:gd name="connsiteY62" fmla="*/ 87217 h 794837"/>
                <a:gd name="connsiteX63" fmla="*/ 152302 w 958519"/>
                <a:gd name="connsiteY63" fmla="*/ 61896 h 794837"/>
                <a:gd name="connsiteX64" fmla="*/ 136187 w 958519"/>
                <a:gd name="connsiteY64" fmla="*/ 41639 h 794837"/>
                <a:gd name="connsiteX65" fmla="*/ 101198 w 958519"/>
                <a:gd name="connsiteY65" fmla="*/ 71564 h 794837"/>
                <a:gd name="connsiteX66" fmla="*/ 86465 w 958519"/>
                <a:gd name="connsiteY66" fmla="*/ 182979 h 794837"/>
                <a:gd name="connsiteX67" fmla="*/ 43188 w 958519"/>
                <a:gd name="connsiteY67" fmla="*/ 523209 h 794837"/>
                <a:gd name="connsiteX68" fmla="*/ 80020 w 958519"/>
                <a:gd name="connsiteY68" fmla="*/ 563723 h 794837"/>
                <a:gd name="connsiteX69" fmla="*/ 479180 w 958519"/>
                <a:gd name="connsiteY69" fmla="*/ 563723 h 794837"/>
                <a:gd name="connsiteX70" fmla="*/ 887546 w 958519"/>
                <a:gd name="connsiteY70" fmla="*/ 563263 h 794837"/>
                <a:gd name="connsiteX71" fmla="*/ 917932 w 958519"/>
                <a:gd name="connsiteY71" fmla="*/ 530115 h 794837"/>
                <a:gd name="connsiteX72" fmla="*/ 859462 w 958519"/>
                <a:gd name="connsiteY72" fmla="*/ 73406 h 794837"/>
                <a:gd name="connsiteX73" fmla="*/ 824012 w 958519"/>
                <a:gd name="connsiteY73" fmla="*/ 41639 h 794837"/>
                <a:gd name="connsiteX74" fmla="*/ 136187 w 958519"/>
                <a:gd name="connsiteY74" fmla="*/ 41639 h 794837"/>
                <a:gd name="connsiteX75" fmla="*/ 130202 w 958519"/>
                <a:gd name="connsiteY75" fmla="*/ 204 h 794837"/>
                <a:gd name="connsiteX76" fmla="*/ 342903 w 958519"/>
                <a:gd name="connsiteY76" fmla="*/ 204 h 794837"/>
                <a:gd name="connsiteX77" fmla="*/ 819408 w 958519"/>
                <a:gd name="connsiteY77" fmla="*/ 204 h 794837"/>
                <a:gd name="connsiteX78" fmla="*/ 899976 w 958519"/>
                <a:gd name="connsiteY78" fmla="*/ 71564 h 794837"/>
                <a:gd name="connsiteX79" fmla="*/ 957986 w 958519"/>
                <a:gd name="connsiteY79" fmla="*/ 528272 h 794837"/>
                <a:gd name="connsiteX80" fmla="*/ 904120 w 958519"/>
                <a:gd name="connsiteY80" fmla="*/ 636003 h 794837"/>
                <a:gd name="connsiteX81" fmla="*/ 870051 w 958519"/>
                <a:gd name="connsiteY81" fmla="*/ 643369 h 794837"/>
                <a:gd name="connsiteX82" fmla="*/ 707533 w 958519"/>
                <a:gd name="connsiteY82" fmla="*/ 643369 h 794837"/>
                <a:gd name="connsiteX83" fmla="*/ 536728 w 958519"/>
                <a:gd name="connsiteY83" fmla="*/ 642909 h 794837"/>
                <a:gd name="connsiteX84" fmla="*/ 521995 w 958519"/>
                <a:gd name="connsiteY84" fmla="*/ 661325 h 794837"/>
                <a:gd name="connsiteX85" fmla="*/ 547317 w 958519"/>
                <a:gd name="connsiteY85" fmla="*/ 770898 h 794837"/>
                <a:gd name="connsiteX86" fmla="*/ 531203 w 958519"/>
                <a:gd name="connsiteY86" fmla="*/ 792996 h 794837"/>
                <a:gd name="connsiteX87" fmla="*/ 423932 w 958519"/>
                <a:gd name="connsiteY87" fmla="*/ 792536 h 794837"/>
                <a:gd name="connsiteX88" fmla="*/ 411962 w 958519"/>
                <a:gd name="connsiteY88" fmla="*/ 775502 h 794837"/>
                <a:gd name="connsiteX89" fmla="*/ 436823 w 958519"/>
                <a:gd name="connsiteY89" fmla="*/ 664087 h 794837"/>
                <a:gd name="connsiteX90" fmla="*/ 419789 w 958519"/>
                <a:gd name="connsiteY90" fmla="*/ 643369 h 794837"/>
                <a:gd name="connsiteX91" fmla="*/ 103039 w 958519"/>
                <a:gd name="connsiteY91" fmla="*/ 643369 h 794837"/>
                <a:gd name="connsiteX92" fmla="*/ 832 w 958519"/>
                <a:gd name="connsiteY92" fmla="*/ 528732 h 794837"/>
                <a:gd name="connsiteX93" fmla="*/ 60683 w 958519"/>
                <a:gd name="connsiteY93" fmla="*/ 59594 h 794837"/>
                <a:gd name="connsiteX94" fmla="*/ 130202 w 958519"/>
                <a:gd name="connsiteY94" fmla="*/ 204 h 79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958519" h="794837">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1"/>
            </a:solidFill>
            <a:ln w="459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40" name="Freeform: Shape 39">
              <a:extLst>
                <a:ext uri="{FF2B5EF4-FFF2-40B4-BE49-F238E27FC236}">
                  <a16:creationId xmlns="" xmlns:a16="http://schemas.microsoft.com/office/drawing/2014/main" id="{C7E79BEC-BD2C-4EA9-AA15-040318662F43}"/>
                </a:ext>
              </a:extLst>
            </p:cNvPr>
            <p:cNvSpPr/>
            <p:nvPr/>
          </p:nvSpPr>
          <p:spPr>
            <a:xfrm>
              <a:off x="5589947" y="2972095"/>
              <a:ext cx="379909" cy="315035"/>
            </a:xfrm>
            <a:custGeom>
              <a:avLst/>
              <a:gdLst>
                <a:gd name="connsiteX0" fmla="*/ 652747 w 958519"/>
                <a:gd name="connsiteY0" fmla="*/ 294854 h 794837"/>
                <a:gd name="connsiteX1" fmla="*/ 846112 w 958519"/>
                <a:gd name="connsiteY1" fmla="*/ 294854 h 794837"/>
                <a:gd name="connsiteX2" fmla="*/ 866369 w 958519"/>
                <a:gd name="connsiteY2" fmla="*/ 313270 h 794837"/>
                <a:gd name="connsiteX3" fmla="*/ 892151 w 958519"/>
                <a:gd name="connsiteY3" fmla="*/ 514000 h 794837"/>
                <a:gd name="connsiteX4" fmla="*/ 864527 w 958519"/>
                <a:gd name="connsiteY4" fmla="*/ 544846 h 794837"/>
                <a:gd name="connsiteX5" fmla="*/ 764623 w 958519"/>
                <a:gd name="connsiteY5" fmla="*/ 545307 h 794837"/>
                <a:gd name="connsiteX6" fmla="*/ 664256 w 958519"/>
                <a:gd name="connsiteY6" fmla="*/ 545307 h 794837"/>
                <a:gd name="connsiteX7" fmla="*/ 644920 w 958519"/>
                <a:gd name="connsiteY7" fmla="*/ 526431 h 794837"/>
                <a:gd name="connsiteX8" fmla="*/ 641880 w 958519"/>
                <a:gd name="connsiteY8" fmla="*/ 465357 h 794837"/>
                <a:gd name="connsiteX9" fmla="*/ 629441 w 958519"/>
                <a:gd name="connsiteY9" fmla="*/ 467387 h 794837"/>
                <a:gd name="connsiteX10" fmla="*/ 616525 w 958519"/>
                <a:gd name="connsiteY10" fmla="*/ 466971 h 794837"/>
                <a:gd name="connsiteX11" fmla="*/ 619140 w 958519"/>
                <a:gd name="connsiteY11" fmla="*/ 519985 h 794837"/>
                <a:gd name="connsiteX12" fmla="*/ 594278 w 958519"/>
                <a:gd name="connsiteY12" fmla="*/ 545767 h 794837"/>
                <a:gd name="connsiteX13" fmla="*/ 481942 w 958519"/>
                <a:gd name="connsiteY13" fmla="*/ 545306 h 794837"/>
                <a:gd name="connsiteX14" fmla="*/ 369607 w 958519"/>
                <a:gd name="connsiteY14" fmla="*/ 545306 h 794837"/>
                <a:gd name="connsiteX15" fmla="*/ 345666 w 958519"/>
                <a:gd name="connsiteY15" fmla="*/ 521826 h 794837"/>
                <a:gd name="connsiteX16" fmla="*/ 355795 w 958519"/>
                <a:gd name="connsiteY16" fmla="*/ 313269 h 794837"/>
                <a:gd name="connsiteX17" fmla="*/ 374211 w 958519"/>
                <a:gd name="connsiteY17" fmla="*/ 295775 h 794837"/>
                <a:gd name="connsiteX18" fmla="*/ 590135 w 958519"/>
                <a:gd name="connsiteY18" fmla="*/ 295775 h 794837"/>
                <a:gd name="connsiteX19" fmla="*/ 609011 w 958519"/>
                <a:gd name="connsiteY19" fmla="*/ 314651 h 794837"/>
                <a:gd name="connsiteX20" fmla="*/ 616342 w 958519"/>
                <a:gd name="connsiteY20" fmla="*/ 463262 h 794837"/>
                <a:gd name="connsiteX21" fmla="*/ 641779 w 958519"/>
                <a:gd name="connsiteY21" fmla="*/ 463326 h 794837"/>
                <a:gd name="connsiteX22" fmla="*/ 634331 w 958519"/>
                <a:gd name="connsiteY22" fmla="*/ 313730 h 794837"/>
                <a:gd name="connsiteX23" fmla="*/ 652747 w 958519"/>
                <a:gd name="connsiteY23" fmla="*/ 294854 h 794837"/>
                <a:gd name="connsiteX24" fmla="*/ 115471 w 958519"/>
                <a:gd name="connsiteY24" fmla="*/ 294854 h 794837"/>
                <a:gd name="connsiteX25" fmla="*/ 310677 w 958519"/>
                <a:gd name="connsiteY25" fmla="*/ 294854 h 794837"/>
                <a:gd name="connsiteX26" fmla="*/ 330474 w 958519"/>
                <a:gd name="connsiteY26" fmla="*/ 316032 h 794837"/>
                <a:gd name="connsiteX27" fmla="*/ 320346 w 958519"/>
                <a:gd name="connsiteY27" fmla="*/ 519985 h 794837"/>
                <a:gd name="connsiteX28" fmla="*/ 295024 w 958519"/>
                <a:gd name="connsiteY28" fmla="*/ 545307 h 794837"/>
                <a:gd name="connsiteX29" fmla="*/ 196499 w 958519"/>
                <a:gd name="connsiteY29" fmla="*/ 545307 h 794837"/>
                <a:gd name="connsiteX30" fmla="*/ 96134 w 958519"/>
                <a:gd name="connsiteY30" fmla="*/ 545307 h 794837"/>
                <a:gd name="connsiteX31" fmla="*/ 68050 w 958519"/>
                <a:gd name="connsiteY31" fmla="*/ 514460 h 794837"/>
                <a:gd name="connsiteX32" fmla="*/ 93832 w 958519"/>
                <a:gd name="connsiteY32" fmla="*/ 315572 h 794837"/>
                <a:gd name="connsiteX33" fmla="*/ 115471 w 958519"/>
                <a:gd name="connsiteY33" fmla="*/ 294854 h 794837"/>
                <a:gd name="connsiteX34" fmla="*/ 644460 w 958519"/>
                <a:gd name="connsiteY34" fmla="*/ 61896 h 794837"/>
                <a:gd name="connsiteX35" fmla="*/ 804215 w 958519"/>
                <a:gd name="connsiteY35" fmla="*/ 62357 h 794837"/>
                <a:gd name="connsiteX36" fmla="*/ 836443 w 958519"/>
                <a:gd name="connsiteY36" fmla="*/ 90901 h 794837"/>
                <a:gd name="connsiteX37" fmla="*/ 857621 w 958519"/>
                <a:gd name="connsiteY37" fmla="*/ 251118 h 794837"/>
                <a:gd name="connsiteX38" fmla="*/ 841968 w 958519"/>
                <a:gd name="connsiteY38" fmla="*/ 268153 h 794837"/>
                <a:gd name="connsiteX39" fmla="*/ 745746 w 958519"/>
                <a:gd name="connsiteY39" fmla="*/ 268153 h 794837"/>
                <a:gd name="connsiteX40" fmla="*/ 650905 w 958519"/>
                <a:gd name="connsiteY40" fmla="*/ 268153 h 794837"/>
                <a:gd name="connsiteX41" fmla="*/ 631109 w 958519"/>
                <a:gd name="connsiteY41" fmla="*/ 249737 h 794837"/>
                <a:gd name="connsiteX42" fmla="*/ 623282 w 958519"/>
                <a:gd name="connsiteY42" fmla="*/ 83074 h 794837"/>
                <a:gd name="connsiteX43" fmla="*/ 644460 w 958519"/>
                <a:gd name="connsiteY43" fmla="*/ 61896 h 794837"/>
                <a:gd name="connsiteX44" fmla="*/ 390324 w 958519"/>
                <a:gd name="connsiteY44" fmla="*/ 61896 h 794837"/>
                <a:gd name="connsiteX45" fmla="*/ 574941 w 958519"/>
                <a:gd name="connsiteY45" fmla="*/ 61896 h 794837"/>
                <a:gd name="connsiteX46" fmla="*/ 597500 w 958519"/>
                <a:gd name="connsiteY46" fmla="*/ 83074 h 794837"/>
                <a:gd name="connsiteX47" fmla="*/ 605327 w 958519"/>
                <a:gd name="connsiteY47" fmla="*/ 247895 h 794837"/>
                <a:gd name="connsiteX48" fmla="*/ 584609 w 958519"/>
                <a:gd name="connsiteY48" fmla="*/ 268152 h 794837"/>
                <a:gd name="connsiteX49" fmla="*/ 483323 w 958519"/>
                <a:gd name="connsiteY49" fmla="*/ 268152 h 794837"/>
                <a:gd name="connsiteX50" fmla="*/ 377894 w 958519"/>
                <a:gd name="connsiteY50" fmla="*/ 268152 h 794837"/>
                <a:gd name="connsiteX51" fmla="*/ 359478 w 958519"/>
                <a:gd name="connsiteY51" fmla="*/ 249276 h 794837"/>
                <a:gd name="connsiteX52" fmla="*/ 367305 w 958519"/>
                <a:gd name="connsiteY52" fmla="*/ 82614 h 794837"/>
                <a:gd name="connsiteX53" fmla="*/ 390324 w 958519"/>
                <a:gd name="connsiteY53" fmla="*/ 61896 h 794837"/>
                <a:gd name="connsiteX54" fmla="*/ 152302 w 958519"/>
                <a:gd name="connsiteY54" fmla="*/ 61896 h 794837"/>
                <a:gd name="connsiteX55" fmla="*/ 324488 w 958519"/>
                <a:gd name="connsiteY55" fmla="*/ 61896 h 794837"/>
                <a:gd name="connsiteX56" fmla="*/ 341522 w 958519"/>
                <a:gd name="connsiteY56" fmla="*/ 80312 h 794837"/>
                <a:gd name="connsiteX57" fmla="*/ 333696 w 958519"/>
                <a:gd name="connsiteY57" fmla="*/ 250197 h 794837"/>
                <a:gd name="connsiteX58" fmla="*/ 314820 w 958519"/>
                <a:gd name="connsiteY58" fmla="*/ 267692 h 794837"/>
                <a:gd name="connsiteX59" fmla="*/ 216757 w 958519"/>
                <a:gd name="connsiteY59" fmla="*/ 268152 h 794837"/>
                <a:gd name="connsiteX60" fmla="*/ 121916 w 958519"/>
                <a:gd name="connsiteY60" fmla="*/ 268152 h 794837"/>
                <a:gd name="connsiteX61" fmla="*/ 102580 w 958519"/>
                <a:gd name="connsiteY61" fmla="*/ 247435 h 794837"/>
                <a:gd name="connsiteX62" fmla="*/ 123758 w 958519"/>
                <a:gd name="connsiteY62" fmla="*/ 87217 h 794837"/>
                <a:gd name="connsiteX63" fmla="*/ 152302 w 958519"/>
                <a:gd name="connsiteY63" fmla="*/ 61896 h 794837"/>
                <a:gd name="connsiteX64" fmla="*/ 136187 w 958519"/>
                <a:gd name="connsiteY64" fmla="*/ 41639 h 794837"/>
                <a:gd name="connsiteX65" fmla="*/ 101198 w 958519"/>
                <a:gd name="connsiteY65" fmla="*/ 71564 h 794837"/>
                <a:gd name="connsiteX66" fmla="*/ 86465 w 958519"/>
                <a:gd name="connsiteY66" fmla="*/ 182979 h 794837"/>
                <a:gd name="connsiteX67" fmla="*/ 43188 w 958519"/>
                <a:gd name="connsiteY67" fmla="*/ 523209 h 794837"/>
                <a:gd name="connsiteX68" fmla="*/ 80020 w 958519"/>
                <a:gd name="connsiteY68" fmla="*/ 563723 h 794837"/>
                <a:gd name="connsiteX69" fmla="*/ 479180 w 958519"/>
                <a:gd name="connsiteY69" fmla="*/ 563723 h 794837"/>
                <a:gd name="connsiteX70" fmla="*/ 887546 w 958519"/>
                <a:gd name="connsiteY70" fmla="*/ 563263 h 794837"/>
                <a:gd name="connsiteX71" fmla="*/ 917932 w 958519"/>
                <a:gd name="connsiteY71" fmla="*/ 530115 h 794837"/>
                <a:gd name="connsiteX72" fmla="*/ 859462 w 958519"/>
                <a:gd name="connsiteY72" fmla="*/ 73406 h 794837"/>
                <a:gd name="connsiteX73" fmla="*/ 824012 w 958519"/>
                <a:gd name="connsiteY73" fmla="*/ 41639 h 794837"/>
                <a:gd name="connsiteX74" fmla="*/ 136187 w 958519"/>
                <a:gd name="connsiteY74" fmla="*/ 41639 h 794837"/>
                <a:gd name="connsiteX75" fmla="*/ 130202 w 958519"/>
                <a:gd name="connsiteY75" fmla="*/ 204 h 794837"/>
                <a:gd name="connsiteX76" fmla="*/ 342903 w 958519"/>
                <a:gd name="connsiteY76" fmla="*/ 204 h 794837"/>
                <a:gd name="connsiteX77" fmla="*/ 819408 w 958519"/>
                <a:gd name="connsiteY77" fmla="*/ 204 h 794837"/>
                <a:gd name="connsiteX78" fmla="*/ 899976 w 958519"/>
                <a:gd name="connsiteY78" fmla="*/ 71564 h 794837"/>
                <a:gd name="connsiteX79" fmla="*/ 957986 w 958519"/>
                <a:gd name="connsiteY79" fmla="*/ 528272 h 794837"/>
                <a:gd name="connsiteX80" fmla="*/ 904120 w 958519"/>
                <a:gd name="connsiteY80" fmla="*/ 636003 h 794837"/>
                <a:gd name="connsiteX81" fmla="*/ 870051 w 958519"/>
                <a:gd name="connsiteY81" fmla="*/ 643369 h 794837"/>
                <a:gd name="connsiteX82" fmla="*/ 707533 w 958519"/>
                <a:gd name="connsiteY82" fmla="*/ 643369 h 794837"/>
                <a:gd name="connsiteX83" fmla="*/ 536728 w 958519"/>
                <a:gd name="connsiteY83" fmla="*/ 642909 h 794837"/>
                <a:gd name="connsiteX84" fmla="*/ 521995 w 958519"/>
                <a:gd name="connsiteY84" fmla="*/ 661325 h 794837"/>
                <a:gd name="connsiteX85" fmla="*/ 547317 w 958519"/>
                <a:gd name="connsiteY85" fmla="*/ 770898 h 794837"/>
                <a:gd name="connsiteX86" fmla="*/ 531203 w 958519"/>
                <a:gd name="connsiteY86" fmla="*/ 792996 h 794837"/>
                <a:gd name="connsiteX87" fmla="*/ 423932 w 958519"/>
                <a:gd name="connsiteY87" fmla="*/ 792536 h 794837"/>
                <a:gd name="connsiteX88" fmla="*/ 411962 w 958519"/>
                <a:gd name="connsiteY88" fmla="*/ 775502 h 794837"/>
                <a:gd name="connsiteX89" fmla="*/ 436823 w 958519"/>
                <a:gd name="connsiteY89" fmla="*/ 664087 h 794837"/>
                <a:gd name="connsiteX90" fmla="*/ 419789 w 958519"/>
                <a:gd name="connsiteY90" fmla="*/ 643369 h 794837"/>
                <a:gd name="connsiteX91" fmla="*/ 103039 w 958519"/>
                <a:gd name="connsiteY91" fmla="*/ 643369 h 794837"/>
                <a:gd name="connsiteX92" fmla="*/ 832 w 958519"/>
                <a:gd name="connsiteY92" fmla="*/ 528732 h 794837"/>
                <a:gd name="connsiteX93" fmla="*/ 60683 w 958519"/>
                <a:gd name="connsiteY93" fmla="*/ 59594 h 794837"/>
                <a:gd name="connsiteX94" fmla="*/ 130202 w 958519"/>
                <a:gd name="connsiteY94" fmla="*/ 204 h 79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958519" h="794837">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1"/>
            </a:solidFill>
            <a:ln w="459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41" name="Freeform: Shape 40">
              <a:extLst>
                <a:ext uri="{FF2B5EF4-FFF2-40B4-BE49-F238E27FC236}">
                  <a16:creationId xmlns="" xmlns:a16="http://schemas.microsoft.com/office/drawing/2014/main" id="{A86273BA-E6AD-48DB-8FB4-3FC95F003612}"/>
                </a:ext>
              </a:extLst>
            </p:cNvPr>
            <p:cNvSpPr/>
            <p:nvPr/>
          </p:nvSpPr>
          <p:spPr>
            <a:xfrm>
              <a:off x="5965674" y="3035109"/>
              <a:ext cx="303918" cy="252021"/>
            </a:xfrm>
            <a:custGeom>
              <a:avLst/>
              <a:gdLst>
                <a:gd name="connsiteX0" fmla="*/ 652747 w 958519"/>
                <a:gd name="connsiteY0" fmla="*/ 294854 h 794837"/>
                <a:gd name="connsiteX1" fmla="*/ 846112 w 958519"/>
                <a:gd name="connsiteY1" fmla="*/ 294854 h 794837"/>
                <a:gd name="connsiteX2" fmla="*/ 866369 w 958519"/>
                <a:gd name="connsiteY2" fmla="*/ 313270 h 794837"/>
                <a:gd name="connsiteX3" fmla="*/ 892151 w 958519"/>
                <a:gd name="connsiteY3" fmla="*/ 514000 h 794837"/>
                <a:gd name="connsiteX4" fmla="*/ 864527 w 958519"/>
                <a:gd name="connsiteY4" fmla="*/ 544846 h 794837"/>
                <a:gd name="connsiteX5" fmla="*/ 764623 w 958519"/>
                <a:gd name="connsiteY5" fmla="*/ 545307 h 794837"/>
                <a:gd name="connsiteX6" fmla="*/ 664256 w 958519"/>
                <a:gd name="connsiteY6" fmla="*/ 545307 h 794837"/>
                <a:gd name="connsiteX7" fmla="*/ 644920 w 958519"/>
                <a:gd name="connsiteY7" fmla="*/ 526431 h 794837"/>
                <a:gd name="connsiteX8" fmla="*/ 641880 w 958519"/>
                <a:gd name="connsiteY8" fmla="*/ 465357 h 794837"/>
                <a:gd name="connsiteX9" fmla="*/ 629441 w 958519"/>
                <a:gd name="connsiteY9" fmla="*/ 467387 h 794837"/>
                <a:gd name="connsiteX10" fmla="*/ 616525 w 958519"/>
                <a:gd name="connsiteY10" fmla="*/ 466971 h 794837"/>
                <a:gd name="connsiteX11" fmla="*/ 619140 w 958519"/>
                <a:gd name="connsiteY11" fmla="*/ 519985 h 794837"/>
                <a:gd name="connsiteX12" fmla="*/ 594278 w 958519"/>
                <a:gd name="connsiteY12" fmla="*/ 545767 h 794837"/>
                <a:gd name="connsiteX13" fmla="*/ 481942 w 958519"/>
                <a:gd name="connsiteY13" fmla="*/ 545306 h 794837"/>
                <a:gd name="connsiteX14" fmla="*/ 369607 w 958519"/>
                <a:gd name="connsiteY14" fmla="*/ 545306 h 794837"/>
                <a:gd name="connsiteX15" fmla="*/ 345666 w 958519"/>
                <a:gd name="connsiteY15" fmla="*/ 521826 h 794837"/>
                <a:gd name="connsiteX16" fmla="*/ 355795 w 958519"/>
                <a:gd name="connsiteY16" fmla="*/ 313269 h 794837"/>
                <a:gd name="connsiteX17" fmla="*/ 374211 w 958519"/>
                <a:gd name="connsiteY17" fmla="*/ 295775 h 794837"/>
                <a:gd name="connsiteX18" fmla="*/ 590135 w 958519"/>
                <a:gd name="connsiteY18" fmla="*/ 295775 h 794837"/>
                <a:gd name="connsiteX19" fmla="*/ 609011 w 958519"/>
                <a:gd name="connsiteY19" fmla="*/ 314651 h 794837"/>
                <a:gd name="connsiteX20" fmla="*/ 616342 w 958519"/>
                <a:gd name="connsiteY20" fmla="*/ 463262 h 794837"/>
                <a:gd name="connsiteX21" fmla="*/ 641779 w 958519"/>
                <a:gd name="connsiteY21" fmla="*/ 463326 h 794837"/>
                <a:gd name="connsiteX22" fmla="*/ 634331 w 958519"/>
                <a:gd name="connsiteY22" fmla="*/ 313730 h 794837"/>
                <a:gd name="connsiteX23" fmla="*/ 652747 w 958519"/>
                <a:gd name="connsiteY23" fmla="*/ 294854 h 794837"/>
                <a:gd name="connsiteX24" fmla="*/ 115471 w 958519"/>
                <a:gd name="connsiteY24" fmla="*/ 294854 h 794837"/>
                <a:gd name="connsiteX25" fmla="*/ 310677 w 958519"/>
                <a:gd name="connsiteY25" fmla="*/ 294854 h 794837"/>
                <a:gd name="connsiteX26" fmla="*/ 330474 w 958519"/>
                <a:gd name="connsiteY26" fmla="*/ 316032 h 794837"/>
                <a:gd name="connsiteX27" fmla="*/ 320346 w 958519"/>
                <a:gd name="connsiteY27" fmla="*/ 519985 h 794837"/>
                <a:gd name="connsiteX28" fmla="*/ 295024 w 958519"/>
                <a:gd name="connsiteY28" fmla="*/ 545307 h 794837"/>
                <a:gd name="connsiteX29" fmla="*/ 196499 w 958519"/>
                <a:gd name="connsiteY29" fmla="*/ 545307 h 794837"/>
                <a:gd name="connsiteX30" fmla="*/ 96134 w 958519"/>
                <a:gd name="connsiteY30" fmla="*/ 545307 h 794837"/>
                <a:gd name="connsiteX31" fmla="*/ 68050 w 958519"/>
                <a:gd name="connsiteY31" fmla="*/ 514460 h 794837"/>
                <a:gd name="connsiteX32" fmla="*/ 93832 w 958519"/>
                <a:gd name="connsiteY32" fmla="*/ 315572 h 794837"/>
                <a:gd name="connsiteX33" fmla="*/ 115471 w 958519"/>
                <a:gd name="connsiteY33" fmla="*/ 294854 h 794837"/>
                <a:gd name="connsiteX34" fmla="*/ 644460 w 958519"/>
                <a:gd name="connsiteY34" fmla="*/ 61896 h 794837"/>
                <a:gd name="connsiteX35" fmla="*/ 804215 w 958519"/>
                <a:gd name="connsiteY35" fmla="*/ 62357 h 794837"/>
                <a:gd name="connsiteX36" fmla="*/ 836443 w 958519"/>
                <a:gd name="connsiteY36" fmla="*/ 90901 h 794837"/>
                <a:gd name="connsiteX37" fmla="*/ 857621 w 958519"/>
                <a:gd name="connsiteY37" fmla="*/ 251118 h 794837"/>
                <a:gd name="connsiteX38" fmla="*/ 841968 w 958519"/>
                <a:gd name="connsiteY38" fmla="*/ 268153 h 794837"/>
                <a:gd name="connsiteX39" fmla="*/ 745746 w 958519"/>
                <a:gd name="connsiteY39" fmla="*/ 268153 h 794837"/>
                <a:gd name="connsiteX40" fmla="*/ 650905 w 958519"/>
                <a:gd name="connsiteY40" fmla="*/ 268153 h 794837"/>
                <a:gd name="connsiteX41" fmla="*/ 631109 w 958519"/>
                <a:gd name="connsiteY41" fmla="*/ 249737 h 794837"/>
                <a:gd name="connsiteX42" fmla="*/ 623282 w 958519"/>
                <a:gd name="connsiteY42" fmla="*/ 83074 h 794837"/>
                <a:gd name="connsiteX43" fmla="*/ 644460 w 958519"/>
                <a:gd name="connsiteY43" fmla="*/ 61896 h 794837"/>
                <a:gd name="connsiteX44" fmla="*/ 390324 w 958519"/>
                <a:gd name="connsiteY44" fmla="*/ 61896 h 794837"/>
                <a:gd name="connsiteX45" fmla="*/ 574941 w 958519"/>
                <a:gd name="connsiteY45" fmla="*/ 61896 h 794837"/>
                <a:gd name="connsiteX46" fmla="*/ 597500 w 958519"/>
                <a:gd name="connsiteY46" fmla="*/ 83074 h 794837"/>
                <a:gd name="connsiteX47" fmla="*/ 605327 w 958519"/>
                <a:gd name="connsiteY47" fmla="*/ 247895 h 794837"/>
                <a:gd name="connsiteX48" fmla="*/ 584609 w 958519"/>
                <a:gd name="connsiteY48" fmla="*/ 268152 h 794837"/>
                <a:gd name="connsiteX49" fmla="*/ 483323 w 958519"/>
                <a:gd name="connsiteY49" fmla="*/ 268152 h 794837"/>
                <a:gd name="connsiteX50" fmla="*/ 377894 w 958519"/>
                <a:gd name="connsiteY50" fmla="*/ 268152 h 794837"/>
                <a:gd name="connsiteX51" fmla="*/ 359478 w 958519"/>
                <a:gd name="connsiteY51" fmla="*/ 249276 h 794837"/>
                <a:gd name="connsiteX52" fmla="*/ 367305 w 958519"/>
                <a:gd name="connsiteY52" fmla="*/ 82614 h 794837"/>
                <a:gd name="connsiteX53" fmla="*/ 390324 w 958519"/>
                <a:gd name="connsiteY53" fmla="*/ 61896 h 794837"/>
                <a:gd name="connsiteX54" fmla="*/ 152302 w 958519"/>
                <a:gd name="connsiteY54" fmla="*/ 61896 h 794837"/>
                <a:gd name="connsiteX55" fmla="*/ 324488 w 958519"/>
                <a:gd name="connsiteY55" fmla="*/ 61896 h 794837"/>
                <a:gd name="connsiteX56" fmla="*/ 341522 w 958519"/>
                <a:gd name="connsiteY56" fmla="*/ 80312 h 794837"/>
                <a:gd name="connsiteX57" fmla="*/ 333696 w 958519"/>
                <a:gd name="connsiteY57" fmla="*/ 250197 h 794837"/>
                <a:gd name="connsiteX58" fmla="*/ 314820 w 958519"/>
                <a:gd name="connsiteY58" fmla="*/ 267692 h 794837"/>
                <a:gd name="connsiteX59" fmla="*/ 216757 w 958519"/>
                <a:gd name="connsiteY59" fmla="*/ 268152 h 794837"/>
                <a:gd name="connsiteX60" fmla="*/ 121916 w 958519"/>
                <a:gd name="connsiteY60" fmla="*/ 268152 h 794837"/>
                <a:gd name="connsiteX61" fmla="*/ 102580 w 958519"/>
                <a:gd name="connsiteY61" fmla="*/ 247435 h 794837"/>
                <a:gd name="connsiteX62" fmla="*/ 123758 w 958519"/>
                <a:gd name="connsiteY62" fmla="*/ 87217 h 794837"/>
                <a:gd name="connsiteX63" fmla="*/ 152302 w 958519"/>
                <a:gd name="connsiteY63" fmla="*/ 61896 h 794837"/>
                <a:gd name="connsiteX64" fmla="*/ 136187 w 958519"/>
                <a:gd name="connsiteY64" fmla="*/ 41639 h 794837"/>
                <a:gd name="connsiteX65" fmla="*/ 101198 w 958519"/>
                <a:gd name="connsiteY65" fmla="*/ 71564 h 794837"/>
                <a:gd name="connsiteX66" fmla="*/ 86465 w 958519"/>
                <a:gd name="connsiteY66" fmla="*/ 182979 h 794837"/>
                <a:gd name="connsiteX67" fmla="*/ 43188 w 958519"/>
                <a:gd name="connsiteY67" fmla="*/ 523209 h 794837"/>
                <a:gd name="connsiteX68" fmla="*/ 80020 w 958519"/>
                <a:gd name="connsiteY68" fmla="*/ 563723 h 794837"/>
                <a:gd name="connsiteX69" fmla="*/ 479180 w 958519"/>
                <a:gd name="connsiteY69" fmla="*/ 563723 h 794837"/>
                <a:gd name="connsiteX70" fmla="*/ 887546 w 958519"/>
                <a:gd name="connsiteY70" fmla="*/ 563263 h 794837"/>
                <a:gd name="connsiteX71" fmla="*/ 917932 w 958519"/>
                <a:gd name="connsiteY71" fmla="*/ 530115 h 794837"/>
                <a:gd name="connsiteX72" fmla="*/ 859462 w 958519"/>
                <a:gd name="connsiteY72" fmla="*/ 73406 h 794837"/>
                <a:gd name="connsiteX73" fmla="*/ 824012 w 958519"/>
                <a:gd name="connsiteY73" fmla="*/ 41639 h 794837"/>
                <a:gd name="connsiteX74" fmla="*/ 136187 w 958519"/>
                <a:gd name="connsiteY74" fmla="*/ 41639 h 794837"/>
                <a:gd name="connsiteX75" fmla="*/ 130202 w 958519"/>
                <a:gd name="connsiteY75" fmla="*/ 204 h 794837"/>
                <a:gd name="connsiteX76" fmla="*/ 342903 w 958519"/>
                <a:gd name="connsiteY76" fmla="*/ 204 h 794837"/>
                <a:gd name="connsiteX77" fmla="*/ 819408 w 958519"/>
                <a:gd name="connsiteY77" fmla="*/ 204 h 794837"/>
                <a:gd name="connsiteX78" fmla="*/ 899976 w 958519"/>
                <a:gd name="connsiteY78" fmla="*/ 71564 h 794837"/>
                <a:gd name="connsiteX79" fmla="*/ 957986 w 958519"/>
                <a:gd name="connsiteY79" fmla="*/ 528272 h 794837"/>
                <a:gd name="connsiteX80" fmla="*/ 904120 w 958519"/>
                <a:gd name="connsiteY80" fmla="*/ 636003 h 794837"/>
                <a:gd name="connsiteX81" fmla="*/ 870051 w 958519"/>
                <a:gd name="connsiteY81" fmla="*/ 643369 h 794837"/>
                <a:gd name="connsiteX82" fmla="*/ 707533 w 958519"/>
                <a:gd name="connsiteY82" fmla="*/ 643369 h 794837"/>
                <a:gd name="connsiteX83" fmla="*/ 536728 w 958519"/>
                <a:gd name="connsiteY83" fmla="*/ 642909 h 794837"/>
                <a:gd name="connsiteX84" fmla="*/ 521995 w 958519"/>
                <a:gd name="connsiteY84" fmla="*/ 661325 h 794837"/>
                <a:gd name="connsiteX85" fmla="*/ 547317 w 958519"/>
                <a:gd name="connsiteY85" fmla="*/ 770898 h 794837"/>
                <a:gd name="connsiteX86" fmla="*/ 531203 w 958519"/>
                <a:gd name="connsiteY86" fmla="*/ 792996 h 794837"/>
                <a:gd name="connsiteX87" fmla="*/ 423932 w 958519"/>
                <a:gd name="connsiteY87" fmla="*/ 792536 h 794837"/>
                <a:gd name="connsiteX88" fmla="*/ 411962 w 958519"/>
                <a:gd name="connsiteY88" fmla="*/ 775502 h 794837"/>
                <a:gd name="connsiteX89" fmla="*/ 436823 w 958519"/>
                <a:gd name="connsiteY89" fmla="*/ 664087 h 794837"/>
                <a:gd name="connsiteX90" fmla="*/ 419789 w 958519"/>
                <a:gd name="connsiteY90" fmla="*/ 643369 h 794837"/>
                <a:gd name="connsiteX91" fmla="*/ 103039 w 958519"/>
                <a:gd name="connsiteY91" fmla="*/ 643369 h 794837"/>
                <a:gd name="connsiteX92" fmla="*/ 832 w 958519"/>
                <a:gd name="connsiteY92" fmla="*/ 528732 h 794837"/>
                <a:gd name="connsiteX93" fmla="*/ 60683 w 958519"/>
                <a:gd name="connsiteY93" fmla="*/ 59594 h 794837"/>
                <a:gd name="connsiteX94" fmla="*/ 130202 w 958519"/>
                <a:gd name="connsiteY94" fmla="*/ 204 h 79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958519" h="794837">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1"/>
            </a:solidFill>
            <a:ln w="459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grpSp>
      <p:sp>
        <p:nvSpPr>
          <p:cNvPr id="60" name="TextBox 59">
            <a:extLst>
              <a:ext uri="{FF2B5EF4-FFF2-40B4-BE49-F238E27FC236}">
                <a16:creationId xmlns="" xmlns:a16="http://schemas.microsoft.com/office/drawing/2014/main" id="{6F542FDA-6944-41BC-817D-DE672C425147}"/>
              </a:ext>
            </a:extLst>
          </p:cNvPr>
          <p:cNvSpPr txBox="1"/>
          <p:nvPr/>
        </p:nvSpPr>
        <p:spPr>
          <a:xfrm>
            <a:off x="2753216" y="2076287"/>
            <a:ext cx="6806816" cy="769441"/>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4400" b="0" i="0" u="none" strike="noStrike" kern="1200" cap="none" spc="0" normalizeH="0" baseline="0" noProof="0" dirty="0">
                <a:ln>
                  <a:noFill/>
                </a:ln>
                <a:solidFill>
                  <a:prstClr val="white"/>
                </a:solidFill>
                <a:effectLst/>
                <a:uLnTx/>
                <a:uFillTx/>
                <a:latin typeface="Arial"/>
                <a:cs typeface="Arial" pitchFamily="34" charset="0"/>
              </a:rPr>
              <a:t>TRÂN TRỌNG CẢM ƠN!</a:t>
            </a:r>
            <a:endParaRPr kumimoji="0" lang="ko-KR" altLang="en-US" sz="4400" b="0" i="0" u="none" strike="noStrike" kern="1200" cap="none" spc="0" normalizeH="0" baseline="0" noProof="0" dirty="0">
              <a:ln>
                <a:noFill/>
              </a:ln>
              <a:solidFill>
                <a:prstClr val="white"/>
              </a:solidFill>
              <a:effectLst/>
              <a:uLnTx/>
              <a:uFillTx/>
              <a:latin typeface="Arial"/>
              <a:cs typeface="Arial" pitchFamily="34" charset="0"/>
            </a:endParaRPr>
          </a:p>
        </p:txBody>
      </p:sp>
      <p:sp>
        <p:nvSpPr>
          <p:cNvPr id="61" name="TextBox 60">
            <a:extLst>
              <a:ext uri="{FF2B5EF4-FFF2-40B4-BE49-F238E27FC236}">
                <a16:creationId xmlns="" xmlns:a16="http://schemas.microsoft.com/office/drawing/2014/main" id="{A0BB3550-DA19-4ABC-AB48-BD1351F9C880}"/>
              </a:ext>
            </a:extLst>
          </p:cNvPr>
          <p:cNvSpPr txBox="1"/>
          <p:nvPr/>
        </p:nvSpPr>
        <p:spPr>
          <a:xfrm>
            <a:off x="3680299" y="5121352"/>
            <a:ext cx="4831402" cy="379656"/>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867" b="0" i="0" u="none" strike="noStrike" kern="1200" cap="none" spc="0" normalizeH="0" baseline="0" noProof="0" dirty="0">
                <a:ln>
                  <a:noFill/>
                </a:ln>
                <a:solidFill>
                  <a:prstClr val="white"/>
                </a:solidFill>
                <a:effectLst/>
                <a:uLnTx/>
                <a:uFillTx/>
                <a:latin typeface="Arial"/>
                <a:cs typeface="Arial" pitchFamily="34" charset="0"/>
              </a:rPr>
              <a:t>Insert the Sub Title of Your Presentation</a:t>
            </a:r>
            <a:endParaRPr kumimoji="0" lang="ko-KR" altLang="en-US" sz="1867" b="0" i="0" u="none" strike="noStrike" kern="1200" cap="none" spc="0" normalizeH="0" baseline="0" noProof="0" dirty="0">
              <a:ln>
                <a:noFill/>
              </a:ln>
              <a:solidFill>
                <a:prstClr val="white"/>
              </a:solidFill>
              <a:effectLst/>
              <a:uLnTx/>
              <a:uFillTx/>
              <a:latin typeface="Arial"/>
              <a:cs typeface="Arial" pitchFamily="34" charset="0"/>
            </a:endParaRPr>
          </a:p>
        </p:txBody>
      </p:sp>
      <p:sp>
        <p:nvSpPr>
          <p:cNvPr id="62" name="Oval 61">
            <a:extLst>
              <a:ext uri="{FF2B5EF4-FFF2-40B4-BE49-F238E27FC236}">
                <a16:creationId xmlns="" xmlns:a16="http://schemas.microsoft.com/office/drawing/2014/main" id="{E61A478B-62D4-4072-997E-3837B16B99F0}"/>
              </a:ext>
            </a:extLst>
          </p:cNvPr>
          <p:cNvSpPr/>
          <p:nvPr/>
        </p:nvSpPr>
        <p:spPr>
          <a:xfrm>
            <a:off x="8211992" y="2232636"/>
            <a:ext cx="773271" cy="773271"/>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3" name="Oval 62">
            <a:extLst>
              <a:ext uri="{FF2B5EF4-FFF2-40B4-BE49-F238E27FC236}">
                <a16:creationId xmlns="" xmlns:a16="http://schemas.microsoft.com/office/drawing/2014/main" id="{E0A05C90-FC07-4A23-B3F3-F2271CDD452A}"/>
              </a:ext>
            </a:extLst>
          </p:cNvPr>
          <p:cNvSpPr/>
          <p:nvPr/>
        </p:nvSpPr>
        <p:spPr>
          <a:xfrm>
            <a:off x="10896490" y="3035713"/>
            <a:ext cx="506393" cy="506393"/>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4" name="Oval 63">
            <a:extLst>
              <a:ext uri="{FF2B5EF4-FFF2-40B4-BE49-F238E27FC236}">
                <a16:creationId xmlns="" xmlns:a16="http://schemas.microsoft.com/office/drawing/2014/main" id="{4654E7D2-C455-48AD-9072-7C9F160565B1}"/>
              </a:ext>
            </a:extLst>
          </p:cNvPr>
          <p:cNvSpPr/>
          <p:nvPr/>
        </p:nvSpPr>
        <p:spPr>
          <a:xfrm>
            <a:off x="9761427" y="781194"/>
            <a:ext cx="516853" cy="516853"/>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5" name="Oval 64">
            <a:extLst>
              <a:ext uri="{FF2B5EF4-FFF2-40B4-BE49-F238E27FC236}">
                <a16:creationId xmlns="" xmlns:a16="http://schemas.microsoft.com/office/drawing/2014/main" id="{C3AEA43F-7102-4622-863C-29B6D6394F72}"/>
              </a:ext>
            </a:extLst>
          </p:cNvPr>
          <p:cNvSpPr/>
          <p:nvPr/>
        </p:nvSpPr>
        <p:spPr>
          <a:xfrm>
            <a:off x="10197311" y="2949370"/>
            <a:ext cx="901558" cy="90155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6" name="Oval 65">
            <a:extLst>
              <a:ext uri="{FF2B5EF4-FFF2-40B4-BE49-F238E27FC236}">
                <a16:creationId xmlns="" xmlns:a16="http://schemas.microsoft.com/office/drawing/2014/main" id="{447E0538-A412-4387-94A5-2B342C0A2E77}"/>
              </a:ext>
            </a:extLst>
          </p:cNvPr>
          <p:cNvSpPr/>
          <p:nvPr/>
        </p:nvSpPr>
        <p:spPr>
          <a:xfrm>
            <a:off x="2432698" y="1815596"/>
            <a:ext cx="962308" cy="962308"/>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7" name="Oval 66">
            <a:extLst>
              <a:ext uri="{FF2B5EF4-FFF2-40B4-BE49-F238E27FC236}">
                <a16:creationId xmlns="" xmlns:a16="http://schemas.microsoft.com/office/drawing/2014/main" id="{43425CA9-3BFA-4533-A436-6EF7335C439C}"/>
              </a:ext>
            </a:extLst>
          </p:cNvPr>
          <p:cNvSpPr/>
          <p:nvPr/>
        </p:nvSpPr>
        <p:spPr>
          <a:xfrm>
            <a:off x="2668257" y="844212"/>
            <a:ext cx="656604" cy="656604"/>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8" name="Oval 67">
            <a:extLst>
              <a:ext uri="{FF2B5EF4-FFF2-40B4-BE49-F238E27FC236}">
                <a16:creationId xmlns="" xmlns:a16="http://schemas.microsoft.com/office/drawing/2014/main" id="{16E02D60-ECA5-447C-A132-55E2E0516A52}"/>
              </a:ext>
            </a:extLst>
          </p:cNvPr>
          <p:cNvSpPr/>
          <p:nvPr/>
        </p:nvSpPr>
        <p:spPr>
          <a:xfrm>
            <a:off x="6808066" y="619083"/>
            <a:ext cx="242979" cy="242979"/>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9" name="Oval 68">
            <a:extLst>
              <a:ext uri="{FF2B5EF4-FFF2-40B4-BE49-F238E27FC236}">
                <a16:creationId xmlns="" xmlns:a16="http://schemas.microsoft.com/office/drawing/2014/main" id="{DA4C073D-E698-4E29-BC83-EF46F8AA0768}"/>
              </a:ext>
            </a:extLst>
          </p:cNvPr>
          <p:cNvSpPr/>
          <p:nvPr/>
        </p:nvSpPr>
        <p:spPr>
          <a:xfrm>
            <a:off x="5103454" y="1046165"/>
            <a:ext cx="404592" cy="404592"/>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0" name="Oval 69">
            <a:extLst>
              <a:ext uri="{FF2B5EF4-FFF2-40B4-BE49-F238E27FC236}">
                <a16:creationId xmlns="" xmlns:a16="http://schemas.microsoft.com/office/drawing/2014/main" id="{D816EC0B-289D-45DB-BA2A-2D5774E94545}"/>
              </a:ext>
            </a:extLst>
          </p:cNvPr>
          <p:cNvSpPr/>
          <p:nvPr/>
        </p:nvSpPr>
        <p:spPr>
          <a:xfrm>
            <a:off x="2348624" y="2503039"/>
            <a:ext cx="404592" cy="404592"/>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1" name="Oval 70">
            <a:extLst>
              <a:ext uri="{FF2B5EF4-FFF2-40B4-BE49-F238E27FC236}">
                <a16:creationId xmlns="" xmlns:a16="http://schemas.microsoft.com/office/drawing/2014/main" id="{B3E9C167-3E74-444B-BBF1-A9F4B19A0035}"/>
              </a:ext>
            </a:extLst>
          </p:cNvPr>
          <p:cNvSpPr/>
          <p:nvPr/>
        </p:nvSpPr>
        <p:spPr>
          <a:xfrm>
            <a:off x="1357837" y="2406633"/>
            <a:ext cx="498826" cy="498826"/>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2" name="Oval 71">
            <a:extLst>
              <a:ext uri="{FF2B5EF4-FFF2-40B4-BE49-F238E27FC236}">
                <a16:creationId xmlns="" xmlns:a16="http://schemas.microsoft.com/office/drawing/2014/main" id="{9F287556-555D-45F7-91BA-127AA0690FDF}"/>
              </a:ext>
            </a:extLst>
          </p:cNvPr>
          <p:cNvSpPr/>
          <p:nvPr/>
        </p:nvSpPr>
        <p:spPr>
          <a:xfrm>
            <a:off x="37811" y="2276039"/>
            <a:ext cx="1344768" cy="134476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3" name="Oval 72">
            <a:extLst>
              <a:ext uri="{FF2B5EF4-FFF2-40B4-BE49-F238E27FC236}">
                <a16:creationId xmlns="" xmlns:a16="http://schemas.microsoft.com/office/drawing/2014/main" id="{83C54042-12EC-4257-9472-65969213694F}"/>
              </a:ext>
            </a:extLst>
          </p:cNvPr>
          <p:cNvSpPr/>
          <p:nvPr/>
        </p:nvSpPr>
        <p:spPr>
          <a:xfrm>
            <a:off x="10938453" y="708766"/>
            <a:ext cx="1106829" cy="1106829"/>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4" name="Oval 73">
            <a:extLst>
              <a:ext uri="{FF2B5EF4-FFF2-40B4-BE49-F238E27FC236}">
                <a16:creationId xmlns="" xmlns:a16="http://schemas.microsoft.com/office/drawing/2014/main" id="{3C1D6E05-CC0A-452F-A74B-FE5A4584A4DF}"/>
              </a:ext>
            </a:extLst>
          </p:cNvPr>
          <p:cNvSpPr/>
          <p:nvPr/>
        </p:nvSpPr>
        <p:spPr>
          <a:xfrm>
            <a:off x="2454804" y="880520"/>
            <a:ext cx="331383" cy="331383"/>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5" name="Oval 74">
            <a:extLst>
              <a:ext uri="{FF2B5EF4-FFF2-40B4-BE49-F238E27FC236}">
                <a16:creationId xmlns="" xmlns:a16="http://schemas.microsoft.com/office/drawing/2014/main" id="{914D98F1-76F8-41BF-A12D-78A5C07503ED}"/>
              </a:ext>
            </a:extLst>
          </p:cNvPr>
          <p:cNvSpPr/>
          <p:nvPr/>
        </p:nvSpPr>
        <p:spPr>
          <a:xfrm>
            <a:off x="145136" y="277276"/>
            <a:ext cx="820878" cy="820878"/>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6" name="Oval 75">
            <a:extLst>
              <a:ext uri="{FF2B5EF4-FFF2-40B4-BE49-F238E27FC236}">
                <a16:creationId xmlns="" xmlns:a16="http://schemas.microsoft.com/office/drawing/2014/main" id="{9EAC5C74-3392-4FBA-8A2D-E2B9483F00A2}"/>
              </a:ext>
            </a:extLst>
          </p:cNvPr>
          <p:cNvSpPr/>
          <p:nvPr/>
        </p:nvSpPr>
        <p:spPr>
          <a:xfrm>
            <a:off x="481123" y="4439471"/>
            <a:ext cx="762187" cy="762187"/>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7" name="Oval 76">
            <a:extLst>
              <a:ext uri="{FF2B5EF4-FFF2-40B4-BE49-F238E27FC236}">
                <a16:creationId xmlns="" xmlns:a16="http://schemas.microsoft.com/office/drawing/2014/main" id="{0952C6B5-0003-48C7-9E41-46727D58D262}"/>
              </a:ext>
            </a:extLst>
          </p:cNvPr>
          <p:cNvSpPr/>
          <p:nvPr/>
        </p:nvSpPr>
        <p:spPr>
          <a:xfrm>
            <a:off x="10520003" y="5103756"/>
            <a:ext cx="464131" cy="46413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8" name="Oval 77">
            <a:extLst>
              <a:ext uri="{FF2B5EF4-FFF2-40B4-BE49-F238E27FC236}">
                <a16:creationId xmlns="" xmlns:a16="http://schemas.microsoft.com/office/drawing/2014/main" id="{AACC6F48-963A-4D2D-891F-B11C324665FB}"/>
              </a:ext>
            </a:extLst>
          </p:cNvPr>
          <p:cNvSpPr/>
          <p:nvPr/>
        </p:nvSpPr>
        <p:spPr>
          <a:xfrm>
            <a:off x="9256939" y="6160415"/>
            <a:ext cx="516853" cy="516853"/>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9" name="Oval 78">
            <a:extLst>
              <a:ext uri="{FF2B5EF4-FFF2-40B4-BE49-F238E27FC236}">
                <a16:creationId xmlns="" xmlns:a16="http://schemas.microsoft.com/office/drawing/2014/main" id="{2209FB43-BBDD-41E0-8C0A-051FAD8F47E4}"/>
              </a:ext>
            </a:extLst>
          </p:cNvPr>
          <p:cNvSpPr/>
          <p:nvPr/>
        </p:nvSpPr>
        <p:spPr>
          <a:xfrm>
            <a:off x="10858712" y="5119682"/>
            <a:ext cx="826317" cy="826317"/>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0" name="Oval 79">
            <a:extLst>
              <a:ext uri="{FF2B5EF4-FFF2-40B4-BE49-F238E27FC236}">
                <a16:creationId xmlns="" xmlns:a16="http://schemas.microsoft.com/office/drawing/2014/main" id="{67878697-B718-4D49-B8FC-454C280C8238}"/>
              </a:ext>
            </a:extLst>
          </p:cNvPr>
          <p:cNvSpPr/>
          <p:nvPr/>
        </p:nvSpPr>
        <p:spPr>
          <a:xfrm>
            <a:off x="8257517" y="5000138"/>
            <a:ext cx="962308" cy="96230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1" name="Oval 80">
            <a:extLst>
              <a:ext uri="{FF2B5EF4-FFF2-40B4-BE49-F238E27FC236}">
                <a16:creationId xmlns="" xmlns:a16="http://schemas.microsoft.com/office/drawing/2014/main" id="{C37F3F48-FCE9-4756-8242-6F96B485530D}"/>
              </a:ext>
            </a:extLst>
          </p:cNvPr>
          <p:cNvSpPr/>
          <p:nvPr/>
        </p:nvSpPr>
        <p:spPr>
          <a:xfrm>
            <a:off x="3227515" y="5371302"/>
            <a:ext cx="286720" cy="28672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2" name="Oval 81">
            <a:extLst>
              <a:ext uri="{FF2B5EF4-FFF2-40B4-BE49-F238E27FC236}">
                <a16:creationId xmlns="" xmlns:a16="http://schemas.microsoft.com/office/drawing/2014/main" id="{EBC5EA47-AF78-4443-A1B8-3559FF601647}"/>
              </a:ext>
            </a:extLst>
          </p:cNvPr>
          <p:cNvSpPr/>
          <p:nvPr/>
        </p:nvSpPr>
        <p:spPr>
          <a:xfrm>
            <a:off x="2712665" y="5604458"/>
            <a:ext cx="656604" cy="656604"/>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3" name="Oval 82">
            <a:extLst>
              <a:ext uri="{FF2B5EF4-FFF2-40B4-BE49-F238E27FC236}">
                <a16:creationId xmlns="" xmlns:a16="http://schemas.microsoft.com/office/drawing/2014/main" id="{8C34BC9F-65C8-4978-80DA-4ECADB737858}"/>
              </a:ext>
            </a:extLst>
          </p:cNvPr>
          <p:cNvSpPr/>
          <p:nvPr/>
        </p:nvSpPr>
        <p:spPr>
          <a:xfrm>
            <a:off x="1751580" y="4816286"/>
            <a:ext cx="682849" cy="682849"/>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4" name="Oval 83">
            <a:extLst>
              <a:ext uri="{FF2B5EF4-FFF2-40B4-BE49-F238E27FC236}">
                <a16:creationId xmlns="" xmlns:a16="http://schemas.microsoft.com/office/drawing/2014/main" id="{B02291E0-B99B-4495-92DE-EB42A6C69230}"/>
              </a:ext>
            </a:extLst>
          </p:cNvPr>
          <p:cNvSpPr/>
          <p:nvPr/>
        </p:nvSpPr>
        <p:spPr>
          <a:xfrm>
            <a:off x="4783042" y="6104314"/>
            <a:ext cx="776344" cy="776344"/>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5" name="Oval 84">
            <a:extLst>
              <a:ext uri="{FF2B5EF4-FFF2-40B4-BE49-F238E27FC236}">
                <a16:creationId xmlns="" xmlns:a16="http://schemas.microsoft.com/office/drawing/2014/main" id="{A36D0159-0FBC-4B08-91FD-B5D892CA7BA3}"/>
              </a:ext>
            </a:extLst>
          </p:cNvPr>
          <p:cNvSpPr/>
          <p:nvPr/>
        </p:nvSpPr>
        <p:spPr>
          <a:xfrm>
            <a:off x="6852474" y="5379329"/>
            <a:ext cx="242979" cy="242979"/>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6" name="Oval 85">
            <a:extLst>
              <a:ext uri="{FF2B5EF4-FFF2-40B4-BE49-F238E27FC236}">
                <a16:creationId xmlns="" xmlns:a16="http://schemas.microsoft.com/office/drawing/2014/main" id="{7FBC0625-FE03-4E22-B678-3B0096C355B8}"/>
              </a:ext>
            </a:extLst>
          </p:cNvPr>
          <p:cNvSpPr/>
          <p:nvPr/>
        </p:nvSpPr>
        <p:spPr>
          <a:xfrm>
            <a:off x="5928058" y="5854759"/>
            <a:ext cx="242979" cy="242979"/>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7" name="Oval 86">
            <a:extLst>
              <a:ext uri="{FF2B5EF4-FFF2-40B4-BE49-F238E27FC236}">
                <a16:creationId xmlns="" xmlns:a16="http://schemas.microsoft.com/office/drawing/2014/main" id="{15E7D22D-22B1-48B6-93B4-4286CC271BFD}"/>
              </a:ext>
            </a:extLst>
          </p:cNvPr>
          <p:cNvSpPr/>
          <p:nvPr/>
        </p:nvSpPr>
        <p:spPr>
          <a:xfrm>
            <a:off x="1171043" y="6561831"/>
            <a:ext cx="219607" cy="219607"/>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8" name="Oval 87">
            <a:extLst>
              <a:ext uri="{FF2B5EF4-FFF2-40B4-BE49-F238E27FC236}">
                <a16:creationId xmlns="" xmlns:a16="http://schemas.microsoft.com/office/drawing/2014/main" id="{D33C6072-A605-45F7-93C8-93173206E614}"/>
              </a:ext>
            </a:extLst>
          </p:cNvPr>
          <p:cNvSpPr/>
          <p:nvPr/>
        </p:nvSpPr>
        <p:spPr>
          <a:xfrm>
            <a:off x="3255709" y="3422681"/>
            <a:ext cx="962308" cy="96230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9" name="Oval 88">
            <a:extLst>
              <a:ext uri="{FF2B5EF4-FFF2-40B4-BE49-F238E27FC236}">
                <a16:creationId xmlns="" xmlns:a16="http://schemas.microsoft.com/office/drawing/2014/main" id="{380D9025-E8B8-4F96-843E-FFA4DFCBA173}"/>
              </a:ext>
            </a:extLst>
          </p:cNvPr>
          <p:cNvSpPr/>
          <p:nvPr/>
        </p:nvSpPr>
        <p:spPr>
          <a:xfrm>
            <a:off x="8406878" y="3990900"/>
            <a:ext cx="476336" cy="476336"/>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Tree>
    <p:extLst>
      <p:ext uri="{BB962C8B-B14F-4D97-AF65-F5344CB8AC3E}">
        <p14:creationId xmlns:p14="http://schemas.microsoft.com/office/powerpoint/2010/main" val="29599845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TextBox 94">
            <a:extLst>
              <a:ext uri="{FF2B5EF4-FFF2-40B4-BE49-F238E27FC236}">
                <a16:creationId xmlns="" xmlns:a16="http://schemas.microsoft.com/office/drawing/2014/main" id="{10F80AF2-B44F-4AF6-86EA-E9E0D2C81AD5}"/>
              </a:ext>
            </a:extLst>
          </p:cNvPr>
          <p:cNvSpPr txBox="1"/>
          <p:nvPr/>
        </p:nvSpPr>
        <p:spPr>
          <a:xfrm>
            <a:off x="552883" y="3135167"/>
            <a:ext cx="4008582" cy="769441"/>
          </a:xfrm>
          <a:prstGeom prst="rect">
            <a:avLst/>
          </a:prstGeom>
          <a:noFill/>
        </p:spPr>
        <p:txBody>
          <a:bodyPr wrap="square"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ko-KR" sz="4400" b="1" i="0" u="none" strike="noStrike" kern="1200" cap="none" spc="0" normalizeH="0" baseline="0" noProof="0" dirty="0">
                <a:ln>
                  <a:noFill/>
                </a:ln>
                <a:solidFill>
                  <a:schemeClr val="accent2">
                    <a:lumMod val="75000"/>
                  </a:schemeClr>
                </a:solidFill>
                <a:effectLst/>
                <a:uLnTx/>
                <a:uFillTx/>
                <a:latin typeface="Calibri" panose="020F0502020204030204" pitchFamily="34" charset="0"/>
                <a:cs typeface="Calibri" panose="020F0502020204030204" pitchFamily="34" charset="0"/>
              </a:rPr>
              <a:t>NỘI DUNG</a:t>
            </a:r>
            <a:endParaRPr kumimoji="0" lang="ko-KR" altLang="en-US" sz="4400" b="1" i="0" u="none" strike="noStrike" kern="1200" cap="none" spc="0" normalizeH="0" baseline="0" noProof="0" dirty="0">
              <a:ln>
                <a:noFill/>
              </a:ln>
              <a:solidFill>
                <a:schemeClr val="accent2">
                  <a:lumMod val="75000"/>
                </a:schemeClr>
              </a:solidFill>
              <a:effectLst/>
              <a:uLnTx/>
              <a:uFillTx/>
              <a:latin typeface="Calibri" panose="020F0502020204030204" pitchFamily="34" charset="0"/>
              <a:cs typeface="Calibri" panose="020F0502020204030204" pitchFamily="34" charset="0"/>
            </a:endParaRPr>
          </a:p>
        </p:txBody>
      </p:sp>
      <p:sp>
        <p:nvSpPr>
          <p:cNvPr id="85" name="TextBox 84">
            <a:extLst>
              <a:ext uri="{FF2B5EF4-FFF2-40B4-BE49-F238E27FC236}">
                <a16:creationId xmlns="" xmlns:a16="http://schemas.microsoft.com/office/drawing/2014/main" id="{3E11184C-6E25-4BD5-A173-A88DA895C2BC}"/>
              </a:ext>
            </a:extLst>
          </p:cNvPr>
          <p:cNvSpPr txBox="1"/>
          <p:nvPr/>
        </p:nvSpPr>
        <p:spPr>
          <a:xfrm>
            <a:off x="5809674" y="336487"/>
            <a:ext cx="5565825" cy="461665"/>
          </a:xfrm>
          <a:prstGeom prst="rect">
            <a:avLst/>
          </a:prstGeom>
          <a:noFill/>
        </p:spPr>
        <p:txBody>
          <a:bodyPr wrap="square" lIns="108000" rIns="108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2400" b="1" dirty="0">
                <a:solidFill>
                  <a:srgbClr val="5CBE7A"/>
                </a:solidFill>
                <a:latin typeface="Arial"/>
                <a:cs typeface="Arial" pitchFamily="34" charset="0"/>
              </a:rPr>
              <a:t>CÔNG TÁC TUYỂN SINH NĂM 2022</a:t>
            </a:r>
            <a:endParaRPr kumimoji="0" lang="en-US" altLang="ko-KR" sz="2400" b="1" i="0" u="none" strike="noStrike" kern="1200" cap="none" spc="0" normalizeH="0" baseline="0" noProof="0" dirty="0">
              <a:ln>
                <a:noFill/>
              </a:ln>
              <a:solidFill>
                <a:srgbClr val="5CBE7A"/>
              </a:solidFill>
              <a:effectLst/>
              <a:uLnTx/>
              <a:uFillTx/>
              <a:latin typeface="Arial"/>
              <a:cs typeface="Arial" pitchFamily="34" charset="0"/>
            </a:endParaRPr>
          </a:p>
        </p:txBody>
      </p:sp>
      <p:sp>
        <p:nvSpPr>
          <p:cNvPr id="83" name="TextBox 82">
            <a:extLst>
              <a:ext uri="{FF2B5EF4-FFF2-40B4-BE49-F238E27FC236}">
                <a16:creationId xmlns="" xmlns:a16="http://schemas.microsoft.com/office/drawing/2014/main" id="{5C02FE61-6081-48CE-BC76-B9D6A587803E}"/>
              </a:ext>
            </a:extLst>
          </p:cNvPr>
          <p:cNvSpPr txBox="1"/>
          <p:nvPr/>
        </p:nvSpPr>
        <p:spPr>
          <a:xfrm>
            <a:off x="4174838" y="1318598"/>
            <a:ext cx="7850908" cy="2387833"/>
          </a:xfrm>
          <a:prstGeom prst="rect">
            <a:avLst/>
          </a:prstGeom>
          <a:noFill/>
        </p:spPr>
        <p:txBody>
          <a:bodyPr wrap="square" rtlCol="0">
            <a:spAutoFit/>
          </a:bodyPr>
          <a:lstStyle/>
          <a:p>
            <a:pPr marL="342900" lvl="0" indent="-342900" algn="just" fontAlgn="base">
              <a:lnSpc>
                <a:spcPts val="2000"/>
              </a:lnSpc>
              <a:spcBef>
                <a:spcPts val="600"/>
              </a:spcBef>
              <a:spcAft>
                <a:spcPts val="600"/>
              </a:spcAft>
              <a:buFont typeface="+mj-lt"/>
              <a:buAutoNum type="arabicPeriod"/>
            </a:pP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THÔNG TIN CHUNG VỀ THI THPT</a:t>
            </a:r>
          </a:p>
          <a:p>
            <a:pPr marL="342900" lvl="0" indent="-342900" algn="just" fontAlgn="base">
              <a:lnSpc>
                <a:spcPts val="2000"/>
              </a:lnSpc>
              <a:spcBef>
                <a:spcPts val="600"/>
              </a:spcBef>
              <a:spcAft>
                <a:spcPts val="600"/>
              </a:spcAft>
              <a:buFont typeface="+mj-lt"/>
              <a:buAutoNum type="arabicPeriod"/>
            </a:pP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QUY CHẾ TUYỂN SINH </a:t>
            </a:r>
          </a:p>
          <a:p>
            <a:pPr algn="just" fontAlgn="base">
              <a:lnSpc>
                <a:spcPts val="2000"/>
              </a:lnSpc>
              <a:spcBef>
                <a:spcPts val="600"/>
              </a:spcBef>
              <a:spcAft>
                <a:spcPts val="600"/>
              </a:spcAft>
            </a:pP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3</a:t>
            </a:r>
            <a:r>
              <a:rPr lang="en-US" sz="20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CÁC VĂN BẢN TUYỂN SINH</a:t>
            </a:r>
            <a:endPar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fontAlgn="base">
              <a:lnSpc>
                <a:spcPts val="2000"/>
              </a:lnSpc>
              <a:spcBef>
                <a:spcPts val="600"/>
              </a:spcBef>
              <a:spcAft>
                <a:spcPts val="600"/>
              </a:spcAft>
            </a:pPr>
            <a:r>
              <a:rPr lang="en-US" sz="2000" b="1"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4. </a:t>
            </a:r>
            <a:r>
              <a:rPr lang="en-US" sz="20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THẢO </a:t>
            </a:r>
            <a:r>
              <a:rPr lang="en-US" sz="2000" b="1"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LUẬN</a:t>
            </a:r>
            <a:endPar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fontAlgn="base">
              <a:lnSpc>
                <a:spcPts val="2000"/>
              </a:lnSpc>
              <a:spcBef>
                <a:spcPts val="600"/>
              </a:spcBef>
              <a:spcAft>
                <a:spcPts val="600"/>
              </a:spcAft>
            </a:pPr>
            <a:r>
              <a:rPr lang="en-US" sz="2000" b="1"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5. </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THỰC HÀNH</a:t>
            </a:r>
          </a:p>
          <a:p>
            <a:pPr algn="just" fontAlgn="base">
              <a:lnSpc>
                <a:spcPts val="1900"/>
              </a:lnSpc>
              <a:spcBef>
                <a:spcPts val="600"/>
              </a:spcBef>
            </a:pPr>
            <a:endParaRPr lang="en-US" b="1" dirty="0">
              <a:solidFill>
                <a:schemeClr val="accent2">
                  <a:lumMod val="75000"/>
                </a:schemeClr>
              </a:solidFill>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12638961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D4E640C-7164-4184-96ED-1BF292B02A9A}"/>
              </a:ext>
            </a:extLst>
          </p:cNvPr>
          <p:cNvSpPr>
            <a:spLocks noGrp="1"/>
          </p:cNvSpPr>
          <p:nvPr>
            <p:ph type="title"/>
          </p:nvPr>
        </p:nvSpPr>
        <p:spPr/>
        <p:txBody>
          <a:bodyPr>
            <a:noAutofit/>
          </a:bodyPr>
          <a:lstStyle/>
          <a:p>
            <a:pPr lvl="0"/>
            <a:r>
              <a:rPr lang="en-US" sz="2400" b="1" dirty="0">
                <a:solidFill>
                  <a:srgbClr val="FF0000"/>
                </a:solidFill>
                <a:latin typeface="Times New Roman" panose="02020603050405020304" pitchFamily="18" charset="0"/>
                <a:cs typeface="Times New Roman" panose="02020603050405020304" pitchFamily="18" charset="0"/>
              </a:rPr>
              <a:t>1. THÔNG TIN CHUNG KỲ THI THPT</a:t>
            </a:r>
          </a:p>
        </p:txBody>
      </p:sp>
      <p:sp>
        <p:nvSpPr>
          <p:cNvPr id="7" name="Slide Number Placeholder 6">
            <a:extLst>
              <a:ext uri="{FF2B5EF4-FFF2-40B4-BE49-F238E27FC236}">
                <a16:creationId xmlns=""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3</a:t>
            </a:fld>
            <a:endParaRPr lang="en-US" dirty="0"/>
          </a:p>
        </p:txBody>
      </p:sp>
      <p:sp>
        <p:nvSpPr>
          <p:cNvPr id="6" name="Content Placeholder 5"/>
          <p:cNvSpPr>
            <a:spLocks noGrp="1"/>
          </p:cNvSpPr>
          <p:nvPr>
            <p:ph idx="1"/>
          </p:nvPr>
        </p:nvSpPr>
        <p:spPr>
          <a:xfrm>
            <a:off x="651769" y="909836"/>
            <a:ext cx="10515600" cy="5220243"/>
          </a:xfrm>
        </p:spPr>
        <p:txBody>
          <a:bodyPr>
            <a:normAutofit/>
          </a:bodyPr>
          <a:lstStyle/>
          <a:p>
            <a:pPr marL="0" indent="0" algn="just">
              <a:lnSpc>
                <a:spcPts val="2700"/>
              </a:lnSpc>
              <a:spcBef>
                <a:spcPts val="600"/>
              </a:spcBef>
              <a:spcAft>
                <a:spcPts val="600"/>
              </a:spcAft>
              <a:buNone/>
            </a:pPr>
            <a:r>
              <a:rPr lang="en-US" sz="26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Ngày 19/4/2022, Bộ Giáo dục và Đào tạo ban hành Công văn số 1523 /BGDĐT-QLCL về việc hướng dẫn tổ chức Kỳ thi tốt nghiệp trung học phổ thông năm 2022</a:t>
            </a:r>
            <a:r>
              <a:rPr lang="en-US" sz="2400" dirty="0">
                <a:latin typeface="Times New Roman" panose="02020603050405020304" pitchFamily="18" charset="0"/>
                <a:cs typeface="Times New Roman" panose="02020603050405020304" pitchFamily="18" charset="0"/>
              </a:rPr>
              <a:t>:</a:t>
            </a:r>
            <a:r>
              <a:rPr lang="vi-VN" sz="2400"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pPr marL="55563" lvl="1" indent="401638" algn="just">
              <a:lnSpc>
                <a:spcPts val="2700"/>
              </a:lnSpc>
              <a:spcBef>
                <a:spcPts val="600"/>
              </a:spcBef>
              <a:spcAft>
                <a:spcPts val="600"/>
              </a:spcAft>
              <a:buNone/>
            </a:pP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Thí</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sinh</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đăng ký trực tuyến trên hệ thống; riêng đối với thí sinh tự do đăng ký</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vào phiếu và nộp tại điểm tiếp nhận</a:t>
            </a:r>
            <a:r>
              <a:rPr lang="en-US" dirty="0">
                <a:latin typeface="Times New Roman" panose="02020603050405020304" pitchFamily="18" charset="0"/>
                <a:cs typeface="Times New Roman" panose="02020603050405020304" pitchFamily="18" charset="0"/>
              </a:rPr>
              <a:t> (đăng kí bổ sung từ </a:t>
            </a:r>
            <a:r>
              <a:rPr lang="en-US" dirty="0" smtClean="0">
                <a:latin typeface="Times New Roman" panose="02020603050405020304" pitchFamily="18" charset="0"/>
                <a:cs typeface="Times New Roman" panose="02020603050405020304" pitchFamily="18" charset="0"/>
              </a:rPr>
              <a:t>12/7-18/7</a:t>
            </a:r>
            <a:r>
              <a:rPr lang="en-US" dirty="0">
                <a:latin typeface="Times New Roman" panose="02020603050405020304" pitchFamily="18" charset="0"/>
                <a:cs typeface="Times New Roman" panose="02020603050405020304" pitchFamily="18" charset="0"/>
              </a:rPr>
              <a:t>)</a:t>
            </a:r>
          </a:p>
          <a:p>
            <a:pPr marL="457200" lvl="1" indent="0" algn="just">
              <a:lnSpc>
                <a:spcPts val="2700"/>
              </a:lnSpc>
              <a:spcBef>
                <a:spcPts val="600"/>
              </a:spcBef>
              <a:spcAft>
                <a:spcPts val="600"/>
              </a:spcAft>
              <a:buNone/>
            </a:pP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Thời</a:t>
            </a:r>
            <a:r>
              <a:rPr lang="en-US" dirty="0">
                <a:latin typeface="Times New Roman" panose="02020603050405020304" pitchFamily="18" charset="0"/>
                <a:cs typeface="Times New Roman" panose="02020603050405020304" pitchFamily="18" charset="0"/>
              </a:rPr>
              <a:t> gian thi: từ </a:t>
            </a:r>
            <a:r>
              <a:rPr lang="en-US" dirty="0" err="1">
                <a:latin typeface="Times New Roman" panose="02020603050405020304" pitchFamily="18" charset="0"/>
                <a:cs typeface="Times New Roman" panose="02020603050405020304" pitchFamily="18" charset="0"/>
              </a:rPr>
              <a:t>ngày</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06/7/2022 đến ngày 09/7/2022</a:t>
            </a:r>
            <a:endParaRPr lang="en-US" dirty="0">
              <a:latin typeface="Times New Roman" panose="02020603050405020304" pitchFamily="18" charset="0"/>
              <a:cs typeface="Times New Roman" panose="02020603050405020304" pitchFamily="18" charset="0"/>
            </a:endParaRPr>
          </a:p>
          <a:p>
            <a:pPr marL="457200" lvl="1" indent="0" algn="just">
              <a:lnSpc>
                <a:spcPts val="2700"/>
              </a:lnSpc>
              <a:spcBef>
                <a:spcPts val="600"/>
              </a:spcBef>
              <a:spcAft>
                <a:spcPts val="600"/>
              </a:spcAft>
              <a:buNone/>
            </a:pP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Công bố kết quả thi: ngày 2</a:t>
            </a:r>
            <a:r>
              <a:rPr lang="en-US" dirty="0">
                <a:latin typeface="Times New Roman" panose="02020603050405020304" pitchFamily="18" charset="0"/>
                <a:cs typeface="Times New Roman" panose="02020603050405020304" pitchFamily="18" charset="0"/>
              </a:rPr>
              <a:t>4</a:t>
            </a:r>
            <a:r>
              <a:rPr lang="vi-VN" dirty="0">
                <a:latin typeface="Times New Roman" panose="02020603050405020304" pitchFamily="18" charset="0"/>
                <a:cs typeface="Times New Roman" panose="02020603050405020304" pitchFamily="18" charset="0"/>
              </a:rPr>
              <a:t>/7/2022</a:t>
            </a:r>
            <a:endParaRPr lang="en-US" dirty="0">
              <a:latin typeface="Times New Roman" panose="02020603050405020304" pitchFamily="18" charset="0"/>
              <a:cs typeface="Times New Roman" panose="02020603050405020304" pitchFamily="18" charset="0"/>
            </a:endParaRPr>
          </a:p>
          <a:p>
            <a:pPr marL="0" lvl="1" indent="457200" algn="just">
              <a:lnSpc>
                <a:spcPts val="2700"/>
              </a:lnSpc>
              <a:spcBef>
                <a:spcPts val="600"/>
              </a:spcBef>
              <a:spcAft>
                <a:spcPts val="600"/>
              </a:spcAft>
              <a:buNone/>
            </a:pP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Xét công nhận tốt nghiệp THPT, chậm nhất ngày 29/7/2022</a:t>
            </a:r>
            <a:endParaRPr lang="en-US" dirty="0">
              <a:latin typeface="Times New Roman" panose="02020603050405020304" pitchFamily="18" charset="0"/>
              <a:cs typeface="Times New Roman" panose="02020603050405020304" pitchFamily="18" charset="0"/>
            </a:endParaRPr>
          </a:p>
          <a:p>
            <a:pPr marL="0" lvl="1" indent="457200" algn="just">
              <a:lnSpc>
                <a:spcPts val="2700"/>
              </a:lnSpc>
              <a:spcBef>
                <a:spcPts val="600"/>
              </a:spcBef>
              <a:spcAft>
                <a:spcPts val="600"/>
              </a:spcAft>
              <a:buNone/>
            </a:pPr>
            <a:r>
              <a:rPr lang="en-US" dirty="0" smtClean="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Cấp Giấy chứng nhận tốt nghiệp trước 31/7/2022</a:t>
            </a:r>
            <a:endParaRPr lang="en-US" dirty="0">
              <a:latin typeface="Times New Roman" panose="02020603050405020304" pitchFamily="18" charset="0"/>
              <a:cs typeface="Times New Roman" panose="02020603050405020304" pitchFamily="18" charset="0"/>
            </a:endParaRPr>
          </a:p>
          <a:p>
            <a:pPr marL="55563" lvl="1" indent="401638" algn="just">
              <a:lnSpc>
                <a:spcPts val="2700"/>
              </a:lnSpc>
              <a:spcBef>
                <a:spcPts val="600"/>
              </a:spcBef>
              <a:spcAft>
                <a:spcPts val="600"/>
              </a:spcAft>
              <a:buNone/>
            </a:pPr>
            <a:r>
              <a:rPr lang="en-US" dirty="0" smtClean="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Tổ chức phúc khảo bài thi (nếu có); Xét công nhận tốt nghiệp THPT sau phúc khảo: trước 19/8/2022</a:t>
            </a:r>
            <a:endParaRPr lang="en-US" dirty="0">
              <a:latin typeface="Times New Roman" panose="02020603050405020304" pitchFamily="18" charset="0"/>
              <a:cs typeface="Times New Roman" panose="02020603050405020304" pitchFamily="18" charset="0"/>
            </a:endParaRPr>
          </a:p>
          <a:p>
            <a:pPr lvl="1">
              <a:spcBef>
                <a:spcPts val="600"/>
              </a:spcBef>
              <a:spcAft>
                <a:spcPts val="600"/>
              </a:spcAft>
              <a:buFont typeface="Wingdings" panose="05000000000000000000" pitchFamily="2" charset="2"/>
              <a:buChar char="Ø"/>
            </a:pPr>
            <a:endParaRPr lang="en-US" dirty="0"/>
          </a:p>
          <a:p>
            <a:pPr lvl="1">
              <a:spcBef>
                <a:spcPts val="600"/>
              </a:spcBef>
              <a:spcAft>
                <a:spcPts val="600"/>
              </a:spcAft>
              <a:buFont typeface="Wingdings" panose="05000000000000000000" pitchFamily="2" charset="2"/>
              <a:buChar char="Ø"/>
            </a:pP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p>
          <a:p>
            <a:endParaRPr lang="en-US" dirty="0"/>
          </a:p>
        </p:txBody>
      </p:sp>
    </p:spTree>
    <p:extLst>
      <p:ext uri="{BB962C8B-B14F-4D97-AF65-F5344CB8AC3E}">
        <p14:creationId xmlns:p14="http://schemas.microsoft.com/office/powerpoint/2010/main" val="19805348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D4E640C-7164-4184-96ED-1BF292B02A9A}"/>
              </a:ext>
            </a:extLst>
          </p:cNvPr>
          <p:cNvSpPr>
            <a:spLocks noGrp="1"/>
          </p:cNvSpPr>
          <p:nvPr>
            <p:ph type="title"/>
          </p:nvPr>
        </p:nvSpPr>
        <p:spPr>
          <a:xfrm>
            <a:off x="838200" y="224802"/>
            <a:ext cx="10515600" cy="630093"/>
          </a:xfrm>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r>
              <a:rPr lang="en-US" sz="2400" b="1" dirty="0">
                <a:solidFill>
                  <a:srgbClr val="FF0000"/>
                </a:solidFill>
                <a:latin typeface="Times New Roman" panose="02020603050405020304" pitchFamily="18" charset="0"/>
                <a:cs typeface="Times New Roman" panose="02020603050405020304" pitchFamily="18" charset="0"/>
              </a:rPr>
              <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4</a:t>
            </a:fld>
            <a:endParaRPr lang="en-US" dirty="0"/>
          </a:p>
        </p:txBody>
      </p:sp>
      <p:sp>
        <p:nvSpPr>
          <p:cNvPr id="5" name="Content Placeholder 5">
            <a:extLst>
              <a:ext uri="{FF2B5EF4-FFF2-40B4-BE49-F238E27FC236}">
                <a16:creationId xmlns="" xmlns:a16="http://schemas.microsoft.com/office/drawing/2014/main" id="{BB1CC4C0-2AD0-4B08-90CF-08F2EF2AE73D}"/>
              </a:ext>
            </a:extLst>
          </p:cNvPr>
          <p:cNvSpPr>
            <a:spLocks noGrp="1"/>
          </p:cNvSpPr>
          <p:nvPr>
            <p:ph idx="1"/>
          </p:nvPr>
        </p:nvSpPr>
        <p:spPr>
          <a:xfrm>
            <a:off x="581891" y="1025246"/>
            <a:ext cx="11028218" cy="5220243"/>
          </a:xfrm>
        </p:spPr>
        <p:txBody>
          <a:bodyPr>
            <a:normAutofit fontScale="77500" lnSpcReduction="20000"/>
          </a:bodyPr>
          <a:lstStyle/>
          <a:p>
            <a:pPr marL="0" indent="0">
              <a:spcBef>
                <a:spcPts val="600"/>
              </a:spcBef>
              <a:spcAft>
                <a:spcPts val="600"/>
              </a:spcAft>
              <a:buNone/>
            </a:pPr>
            <a:r>
              <a:rPr lang="en-US" sz="9600" b="1">
                <a:latin typeface="Times New Roman" panose="02020603050405020304" pitchFamily="18" charset="0"/>
                <a:cs typeface="Times New Roman" panose="02020603050405020304" pitchFamily="18" charset="0"/>
              </a:rPr>
              <a:t> </a:t>
            </a:r>
            <a:r>
              <a:rPr lang="en-US" sz="3800" b="1" smtClean="0">
                <a:latin typeface="Times New Roman" panose="02020603050405020304" pitchFamily="18" charset="0"/>
                <a:cs typeface="Times New Roman" panose="02020603050405020304" pitchFamily="18" charset="0"/>
              </a:rPr>
              <a:t>2.1. </a:t>
            </a:r>
            <a:r>
              <a:rPr lang="vi-VN" sz="3800" b="1" dirty="0" smtClean="0">
                <a:latin typeface="Times New Roman" panose="02020603050405020304" pitchFamily="18" charset="0"/>
                <a:cs typeface="Times New Roman" panose="02020603050405020304" pitchFamily="18" charset="0"/>
              </a:rPr>
              <a:t>Những nội dung cần lưu ý</a:t>
            </a:r>
            <a:endParaRPr lang="en-US" sz="3800" b="1" dirty="0">
              <a:latin typeface="Times New Roman" panose="02020603050405020304" pitchFamily="18" charset="0"/>
              <a:cs typeface="Times New Roman" panose="02020603050405020304" pitchFamily="18" charset="0"/>
            </a:endParaRPr>
          </a:p>
          <a:p>
            <a:pPr marL="0" indent="0">
              <a:lnSpc>
                <a:spcPts val="2700"/>
              </a:lnSpc>
              <a:spcBef>
                <a:spcPts val="600"/>
              </a:spcBef>
              <a:spcAft>
                <a:spcPts val="600"/>
              </a:spcAft>
              <a:buNone/>
            </a:pPr>
            <a:r>
              <a:rPr lang="en-US" sz="3800" b="1" i="1">
                <a:latin typeface="Times New Roman" panose="02020603050405020304" pitchFamily="18" charset="0"/>
                <a:cs typeface="Times New Roman" panose="02020603050405020304" pitchFamily="18" charset="0"/>
              </a:rPr>
              <a:t>  </a:t>
            </a:r>
            <a:r>
              <a:rPr lang="en-US" sz="3800" b="1" i="1" smtClean="0">
                <a:latin typeface="Times New Roman" panose="02020603050405020304" pitchFamily="18" charset="0"/>
                <a:cs typeface="Times New Roman" panose="02020603050405020304" pitchFamily="18" charset="0"/>
              </a:rPr>
              <a:t>2.1.1</a:t>
            </a:r>
            <a:r>
              <a:rPr lang="en-US" sz="3800" b="1" i="1" dirty="0">
                <a:latin typeface="Times New Roman" panose="02020603050405020304" pitchFamily="18" charset="0"/>
                <a:cs typeface="Times New Roman" panose="02020603050405020304" pitchFamily="18" charset="0"/>
              </a:rPr>
              <a:t>. </a:t>
            </a:r>
            <a:r>
              <a:rPr lang="en-US" sz="3800" b="1" i="1" dirty="0" err="1">
                <a:latin typeface="Times New Roman" panose="02020603050405020304" pitchFamily="18" charset="0"/>
                <a:cs typeface="Times New Roman" panose="02020603050405020304" pitchFamily="18" charset="0"/>
              </a:rPr>
              <a:t>Một</a:t>
            </a:r>
            <a:r>
              <a:rPr lang="en-US" sz="3800" b="1" i="1" dirty="0">
                <a:latin typeface="Times New Roman" panose="02020603050405020304" pitchFamily="18" charset="0"/>
                <a:cs typeface="Times New Roman" panose="02020603050405020304" pitchFamily="18" charset="0"/>
              </a:rPr>
              <a:t> </a:t>
            </a:r>
            <a:r>
              <a:rPr lang="en-US" sz="3800" b="1" i="1" dirty="0" err="1">
                <a:latin typeface="Times New Roman" panose="02020603050405020304" pitchFamily="18" charset="0"/>
                <a:cs typeface="Times New Roman" panose="02020603050405020304" pitchFamily="18" charset="0"/>
              </a:rPr>
              <a:t>số</a:t>
            </a:r>
            <a:r>
              <a:rPr lang="en-US" sz="3800" b="1" i="1" dirty="0">
                <a:latin typeface="Times New Roman" panose="02020603050405020304" pitchFamily="18" charset="0"/>
                <a:cs typeface="Times New Roman" panose="02020603050405020304" pitchFamily="18" charset="0"/>
              </a:rPr>
              <a:t> </a:t>
            </a:r>
            <a:r>
              <a:rPr lang="en-US" sz="3800" b="1" i="1" dirty="0" err="1">
                <a:latin typeface="Times New Roman" panose="02020603050405020304" pitchFamily="18" charset="0"/>
                <a:cs typeface="Times New Roman" panose="02020603050405020304" pitchFamily="18" charset="0"/>
              </a:rPr>
              <a:t>điểm</a:t>
            </a:r>
            <a:r>
              <a:rPr lang="en-US" sz="3800" b="1" i="1" dirty="0">
                <a:latin typeface="Times New Roman" panose="02020603050405020304" pitchFamily="18" charset="0"/>
                <a:cs typeface="Times New Roman" panose="02020603050405020304" pitchFamily="18" charset="0"/>
              </a:rPr>
              <a:t> </a:t>
            </a:r>
            <a:r>
              <a:rPr lang="en-US" sz="3800" b="1" i="1" dirty="0" err="1">
                <a:latin typeface="Times New Roman" panose="02020603050405020304" pitchFamily="18" charset="0"/>
                <a:cs typeface="Times New Roman" panose="02020603050405020304" pitchFamily="18" charset="0"/>
              </a:rPr>
              <a:t>mới</a:t>
            </a:r>
            <a:r>
              <a:rPr lang="en-US" sz="3800" b="1" i="1" dirty="0">
                <a:latin typeface="Times New Roman" panose="02020603050405020304" pitchFamily="18" charset="0"/>
                <a:cs typeface="Times New Roman" panose="02020603050405020304" pitchFamily="18" charset="0"/>
              </a:rPr>
              <a:t> so </a:t>
            </a:r>
            <a:r>
              <a:rPr lang="en-US" sz="3800" b="1" i="1" dirty="0" err="1">
                <a:latin typeface="Times New Roman" panose="02020603050405020304" pitchFamily="18" charset="0"/>
                <a:cs typeface="Times New Roman" panose="02020603050405020304" pitchFamily="18" charset="0"/>
              </a:rPr>
              <a:t>với</a:t>
            </a:r>
            <a:r>
              <a:rPr lang="en-US" sz="3800" b="1" i="1" dirty="0">
                <a:latin typeface="Times New Roman" panose="02020603050405020304" pitchFamily="18" charset="0"/>
                <a:cs typeface="Times New Roman" panose="02020603050405020304" pitchFamily="18" charset="0"/>
              </a:rPr>
              <a:t>  </a:t>
            </a:r>
            <a:r>
              <a:rPr lang="en-US" sz="3800" b="1" i="1" dirty="0" err="1">
                <a:latin typeface="Times New Roman" panose="02020603050405020304" pitchFamily="18" charset="0"/>
                <a:cs typeface="Times New Roman" panose="02020603050405020304" pitchFamily="18" charset="0"/>
              </a:rPr>
              <a:t>năm</a:t>
            </a:r>
            <a:r>
              <a:rPr lang="en-US" sz="3800" b="1" i="1" dirty="0">
                <a:latin typeface="Times New Roman" panose="02020603050405020304" pitchFamily="18" charset="0"/>
                <a:cs typeface="Times New Roman" panose="02020603050405020304" pitchFamily="18" charset="0"/>
              </a:rPr>
              <a:t> 2021</a:t>
            </a:r>
          </a:p>
          <a:p>
            <a:pPr marL="0" indent="228600" algn="just">
              <a:lnSpc>
                <a:spcPts val="2700"/>
              </a:lnSpc>
              <a:spcBef>
                <a:spcPts val="600"/>
              </a:spcBef>
              <a:spcAft>
                <a:spcPts val="600"/>
              </a:spcAft>
              <a:buNone/>
            </a:pPr>
            <a:r>
              <a:rPr lang="en-US" sz="3800" dirty="0">
                <a:latin typeface="Times New Roman" panose="02020603050405020304" pitchFamily="18" charset="0"/>
                <a:ea typeface="Calibri" panose="020F0502020204030204" pitchFamily="34" charset="0"/>
                <a:cs typeface="Times New Roman" panose="02020603050405020304" pitchFamily="18" charset="0"/>
              </a:rPr>
              <a:t>- Thí sinh đăng kí dự thi và đăng kí NVXT theo hình thức </a:t>
            </a:r>
            <a:r>
              <a:rPr lang="en-US" sz="3800" dirty="0" smtClean="0">
                <a:latin typeface="Times New Roman" panose="02020603050405020304" pitchFamily="18" charset="0"/>
                <a:ea typeface="Calibri" panose="020F0502020204030204" pitchFamily="34" charset="0"/>
                <a:cs typeface="Times New Roman" panose="02020603050405020304" pitchFamily="18" charset="0"/>
              </a:rPr>
              <a:t>trực tuyến;</a:t>
            </a:r>
            <a:endParaRPr lang="en-US" sz="3800" dirty="0">
              <a:effectLst/>
              <a:latin typeface="Times New Roman" panose="02020603050405020304" pitchFamily="18" charset="0"/>
              <a:ea typeface="Calibri" panose="020F0502020204030204" pitchFamily="34" charset="0"/>
              <a:cs typeface="Times New Roman" panose="02020603050405020304" pitchFamily="18" charset="0"/>
            </a:endParaRPr>
          </a:p>
          <a:p>
            <a:pPr indent="0" algn="just">
              <a:lnSpc>
                <a:spcPts val="2700"/>
              </a:lnSpc>
              <a:spcBef>
                <a:spcPts val="600"/>
              </a:spcBef>
              <a:spcAft>
                <a:spcPts val="600"/>
              </a:spcAft>
              <a:buNone/>
            </a:pPr>
            <a:r>
              <a:rPr lang="en-US" sz="3800" dirty="0">
                <a:effectLst/>
                <a:latin typeface="Times New Roman" panose="02020603050405020304" pitchFamily="18" charset="0"/>
                <a:ea typeface="Calibri" panose="020F0502020204030204" pitchFamily="34" charset="0"/>
                <a:cs typeface="Times New Roman" panose="02020603050405020304" pitchFamily="18" charset="0"/>
              </a:rPr>
              <a:t>- Tất cả các nguyện vọng đăng ký xét tuyển (ĐKXT) đại </a:t>
            </a:r>
            <a:r>
              <a:rPr lang="en-US" sz="3800" dirty="0" smtClean="0">
                <a:effectLst/>
                <a:latin typeface="Times New Roman" panose="02020603050405020304" pitchFamily="18" charset="0"/>
                <a:ea typeface="Calibri" panose="020F0502020204030204" pitchFamily="34" charset="0"/>
                <a:cs typeface="Times New Roman" panose="02020603050405020304" pitchFamily="18" charset="0"/>
              </a:rPr>
              <a:t>học; cao đẳng ngành Giáo dục Mầm non </a:t>
            </a:r>
            <a:r>
              <a:rPr lang="en-US" sz="3800" dirty="0">
                <a:effectLst/>
                <a:latin typeface="Times New Roman" panose="02020603050405020304" pitchFamily="18" charset="0"/>
                <a:ea typeface="Calibri" panose="020F0502020204030204" pitchFamily="34" charset="0"/>
                <a:cs typeface="Times New Roman" panose="02020603050405020304" pitchFamily="18" charset="0"/>
              </a:rPr>
              <a:t>của thí sinh (theo các ngành, các phương thức, các cơ sở đào tạo) của đợt xét tuyển đợt 1 sẽ được đăng ký và ghi nhận vào </a:t>
            </a:r>
            <a:r>
              <a:rPr lang="en-US" sz="3800" dirty="0">
                <a:latin typeface="Times New Roman" panose="02020603050405020304" pitchFamily="18" charset="0"/>
                <a:ea typeface="Calibri" panose="020F0502020204030204" pitchFamily="34" charset="0"/>
                <a:cs typeface="Times New Roman" panose="02020603050405020304" pitchFamily="18" charset="0"/>
              </a:rPr>
              <a:t>H</a:t>
            </a:r>
            <a:r>
              <a:rPr lang="en-US" sz="3800" dirty="0" smtClean="0">
                <a:effectLst/>
                <a:latin typeface="Times New Roman" panose="02020603050405020304" pitchFamily="18" charset="0"/>
                <a:ea typeface="Calibri" panose="020F0502020204030204" pitchFamily="34" charset="0"/>
                <a:cs typeface="Times New Roman" panose="02020603050405020304" pitchFamily="18" charset="0"/>
              </a:rPr>
              <a:t>ệ thống;</a:t>
            </a:r>
            <a:endParaRPr lang="en-US" sz="3800" dirty="0">
              <a:effectLst/>
              <a:latin typeface="Times New Roman" panose="02020603050405020304" pitchFamily="18" charset="0"/>
              <a:ea typeface="Calibri" panose="020F0502020204030204" pitchFamily="34" charset="0"/>
              <a:cs typeface="Times New Roman" panose="02020603050405020304" pitchFamily="18" charset="0"/>
            </a:endParaRPr>
          </a:p>
          <a:p>
            <a:pPr indent="0" algn="just">
              <a:lnSpc>
                <a:spcPts val="2700"/>
              </a:lnSpc>
              <a:spcBef>
                <a:spcPts val="600"/>
              </a:spcBef>
              <a:spcAft>
                <a:spcPts val="600"/>
              </a:spcAft>
              <a:buNone/>
            </a:pPr>
            <a:r>
              <a:rPr lang="en-US" sz="3800" dirty="0">
                <a:effectLst/>
                <a:latin typeface="Times New Roman" panose="02020603050405020304" pitchFamily="18" charset="0"/>
                <a:ea typeface="Calibri" panose="020F0502020204030204" pitchFamily="34" charset="0"/>
                <a:cs typeface="Times New Roman" panose="02020603050405020304" pitchFamily="18" charset="0"/>
              </a:rPr>
              <a:t>- Thí sinh </a:t>
            </a:r>
            <a:r>
              <a:rPr lang="en-US" sz="3800" dirty="0" smtClean="0">
                <a:effectLst/>
                <a:latin typeface="Times New Roman" panose="02020603050405020304" pitchFamily="18" charset="0"/>
                <a:ea typeface="Calibri" panose="020F0502020204030204" pitchFamily="34" charset="0"/>
                <a:cs typeface="Times New Roman" panose="02020603050405020304" pitchFamily="18" charset="0"/>
              </a:rPr>
              <a:t>ĐKXT đồng thời điều chỉnh NV ĐKXT</a:t>
            </a:r>
            <a:r>
              <a:rPr lang="en-US" sz="3800" spc="-30" dirty="0" smtClean="0">
                <a:latin typeface="Times New Roman" panose="02020603050405020304" pitchFamily="18" charset="0"/>
                <a:ea typeface="Calibri" panose="020F0502020204030204" pitchFamily="34" charset="0"/>
                <a:cs typeface="Times New Roman" panose="02020603050405020304" pitchFamily="18" charset="0"/>
              </a:rPr>
              <a:t> không </a:t>
            </a:r>
            <a:r>
              <a:rPr lang="en-US" sz="3800" spc="-30" dirty="0">
                <a:latin typeface="Times New Roman" panose="02020603050405020304" pitchFamily="18" charset="0"/>
                <a:ea typeface="Calibri" panose="020F0502020204030204" pitchFamily="34" charset="0"/>
                <a:cs typeface="Times New Roman" panose="02020603050405020304" pitchFamily="18" charset="0"/>
              </a:rPr>
              <a:t>giới hạn số </a:t>
            </a:r>
            <a:r>
              <a:rPr lang="en-US" sz="3800" spc="-30" dirty="0" smtClean="0">
                <a:latin typeface="Times New Roman" panose="02020603050405020304" pitchFamily="18" charset="0"/>
                <a:ea typeface="Calibri" panose="020F0502020204030204" pitchFamily="34" charset="0"/>
                <a:cs typeface="Times New Roman" panose="02020603050405020304" pitchFamily="18" charset="0"/>
              </a:rPr>
              <a:t>lần </a:t>
            </a:r>
            <a:r>
              <a:rPr lang="en-US" sz="3800" dirty="0" smtClean="0">
                <a:effectLst/>
                <a:latin typeface="Times New Roman" panose="02020603050405020304" pitchFamily="18" charset="0"/>
                <a:ea typeface="Calibri" panose="020F0502020204030204" pitchFamily="34" charset="0"/>
                <a:cs typeface="Times New Roman" panose="02020603050405020304" pitchFamily="18" charset="0"/>
              </a:rPr>
              <a:t>(từ sau khi </a:t>
            </a:r>
            <a:r>
              <a:rPr lang="en-US" sz="3800" dirty="0" smtClean="0">
                <a:latin typeface="Times New Roman" panose="02020603050405020304" pitchFamily="18" charset="0"/>
                <a:ea typeface="Calibri" panose="020F0502020204030204" pitchFamily="34" charset="0"/>
                <a:cs typeface="Times New Roman" panose="02020603050405020304" pitchFamily="18" charset="0"/>
              </a:rPr>
              <a:t>kết thúc Kỳ thi tốt nghiệp THPT </a:t>
            </a:r>
            <a:r>
              <a:rPr lang="en-US" sz="3800" spc="-30" dirty="0" smtClean="0">
                <a:effectLst/>
                <a:latin typeface="Times New Roman" panose="02020603050405020304" pitchFamily="18" charset="0"/>
                <a:ea typeface="Calibri" panose="020F0502020204030204" pitchFamily="34" charset="0"/>
                <a:cs typeface="Times New Roman" panose="02020603050405020304" pitchFamily="18" charset="0"/>
              </a:rPr>
              <a:t>tới </a:t>
            </a:r>
            <a:r>
              <a:rPr lang="en-US" sz="3800" spc="-30" dirty="0">
                <a:effectLst/>
                <a:latin typeface="Times New Roman" panose="02020603050405020304" pitchFamily="18" charset="0"/>
                <a:ea typeface="Calibri" panose="020F0502020204030204" pitchFamily="34" charset="0"/>
                <a:cs typeface="Times New Roman" panose="02020603050405020304" pitchFamily="18" charset="0"/>
              </a:rPr>
              <a:t>khi công bố kết quả thi và </a:t>
            </a:r>
            <a:r>
              <a:rPr lang="en-US" sz="3800" spc="-30" dirty="0" smtClean="0">
                <a:latin typeface="Times New Roman" panose="02020603050405020304" pitchFamily="18" charset="0"/>
                <a:ea typeface="Calibri" panose="020F0502020204030204" pitchFamily="34" charset="0"/>
                <a:cs typeface="Times New Roman" panose="02020603050405020304" pitchFamily="18" charset="0"/>
              </a:rPr>
              <a:t>có điểm</a:t>
            </a:r>
            <a:r>
              <a:rPr lang="en-US" sz="3800" spc="-3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3800" spc="-30" dirty="0">
                <a:effectLst/>
                <a:latin typeface="Times New Roman" panose="02020603050405020304" pitchFamily="18" charset="0"/>
                <a:ea typeface="Calibri" panose="020F0502020204030204" pitchFamily="34" charset="0"/>
                <a:cs typeface="Times New Roman" panose="02020603050405020304" pitchFamily="18" charset="0"/>
              </a:rPr>
              <a:t>điểm phúc </a:t>
            </a:r>
            <a:r>
              <a:rPr lang="en-US" sz="3800" spc="-30" dirty="0" smtClean="0">
                <a:effectLst/>
                <a:latin typeface="Times New Roman" panose="02020603050405020304" pitchFamily="18" charset="0"/>
                <a:ea typeface="Calibri" panose="020F0502020204030204" pitchFamily="34" charset="0"/>
                <a:cs typeface="Times New Roman" panose="02020603050405020304" pitchFamily="18" charset="0"/>
              </a:rPr>
              <a:t>khảo</a:t>
            </a:r>
            <a:r>
              <a:rPr lang="en-US" sz="3800" spc="-30" dirty="0" smtClean="0">
                <a:latin typeface="Times New Roman" panose="02020603050405020304" pitchFamily="18" charset="0"/>
                <a:ea typeface="Calibri" panose="020F0502020204030204" pitchFamily="34" charset="0"/>
                <a:cs typeface="Times New Roman" panose="02020603050405020304" pitchFamily="18" charset="0"/>
              </a:rPr>
              <a:t>);</a:t>
            </a:r>
            <a:endParaRPr lang="en-US" sz="3800" spc="-30" dirty="0">
              <a:latin typeface="Times New Roman" panose="02020603050405020304" pitchFamily="18" charset="0"/>
              <a:ea typeface="Calibri" panose="020F0502020204030204" pitchFamily="34" charset="0"/>
              <a:cs typeface="Times New Roman" panose="02020603050405020304" pitchFamily="18" charset="0"/>
            </a:endParaRPr>
          </a:p>
          <a:p>
            <a:pPr indent="0" algn="just">
              <a:lnSpc>
                <a:spcPts val="2700"/>
              </a:lnSpc>
              <a:spcBef>
                <a:spcPts val="600"/>
              </a:spcBef>
              <a:spcAft>
                <a:spcPts val="600"/>
              </a:spcAft>
              <a:buNone/>
            </a:pPr>
            <a:r>
              <a:rPr lang="en-US" sz="3800" spc="-30" dirty="0">
                <a:effectLst/>
                <a:latin typeface="Times New Roman" panose="02020603050405020304" pitchFamily="18" charset="0"/>
                <a:ea typeface="Calibri" panose="020F0502020204030204" pitchFamily="34" charset="0"/>
                <a:cs typeface="Times New Roman" panose="02020603050405020304" pitchFamily="18" charset="0"/>
              </a:rPr>
              <a:t>- Thí sinh nộp lệ phí xét tuyển trực </a:t>
            </a:r>
            <a:r>
              <a:rPr lang="en-US" sz="3800" spc="-30" dirty="0" smtClean="0">
                <a:effectLst/>
                <a:latin typeface="Times New Roman" panose="02020603050405020304" pitchFamily="18" charset="0"/>
                <a:ea typeface="Calibri" panose="020F0502020204030204" pitchFamily="34" charset="0"/>
                <a:cs typeface="Times New Roman" panose="02020603050405020304" pitchFamily="18" charset="0"/>
              </a:rPr>
              <a:t>tuyến.   </a:t>
            </a:r>
            <a:endParaRPr lang="en-US" sz="3800" dirty="0">
              <a:effectLst/>
              <a:latin typeface="Times New Roman" panose="02020603050405020304" pitchFamily="18"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5721035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r>
              <a:rPr lang="en-US" sz="2400" b="1" dirty="0">
                <a:solidFill>
                  <a:srgbClr val="FF0000"/>
                </a:solidFill>
                <a:latin typeface="Times New Roman" panose="02020603050405020304" pitchFamily="18" charset="0"/>
                <a:cs typeface="Times New Roman" panose="02020603050405020304" pitchFamily="18" charset="0"/>
              </a:rPr>
              <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5</a:t>
            </a:fld>
            <a:endParaRPr lang="en-US" dirty="0"/>
          </a:p>
        </p:txBody>
      </p:sp>
      <p:sp>
        <p:nvSpPr>
          <p:cNvPr id="5" name="Content Placeholder 5">
            <a:extLst>
              <a:ext uri="{FF2B5EF4-FFF2-40B4-BE49-F238E27FC236}">
                <a16:creationId xmlns="" xmlns:a16="http://schemas.microsoft.com/office/drawing/2014/main" id="{BB1CC4C0-2AD0-4B08-90CF-08F2EF2AE73D}"/>
              </a:ext>
            </a:extLst>
          </p:cNvPr>
          <p:cNvSpPr>
            <a:spLocks noGrp="1"/>
          </p:cNvSpPr>
          <p:nvPr>
            <p:ph idx="1"/>
          </p:nvPr>
        </p:nvSpPr>
        <p:spPr>
          <a:xfrm>
            <a:off x="304800" y="1219210"/>
            <a:ext cx="11049000" cy="5220243"/>
          </a:xfrm>
        </p:spPr>
        <p:txBody>
          <a:bodyPr>
            <a:normAutofit/>
          </a:bodyPr>
          <a:lstStyle/>
          <a:p>
            <a:pPr indent="0" algn="just">
              <a:lnSpc>
                <a:spcPts val="3000"/>
              </a:lnSpc>
              <a:spcBef>
                <a:spcPts val="600"/>
              </a:spcBef>
              <a:spcAft>
                <a:spcPts val="600"/>
              </a:spcAft>
              <a:buNone/>
            </a:pPr>
            <a:r>
              <a:rPr lang="en-US" sz="3000">
                <a:effectLst/>
                <a:latin typeface="Times New Roman" panose="02020603050405020304" pitchFamily="18" charset="0"/>
                <a:ea typeface="Calibri" panose="020F0502020204030204" pitchFamily="34" charset="0"/>
                <a:cs typeface="Times New Roman" panose="02020603050405020304" pitchFamily="18" charset="0"/>
              </a:rPr>
              <a:t>- </a:t>
            </a:r>
            <a:r>
              <a:rPr lang="en-US" sz="3000" smtClean="0">
                <a:effectLst/>
                <a:latin typeface="Times New Roman" panose="02020603050405020304" pitchFamily="18" charset="0"/>
                <a:ea typeface="Calibri" panose="020F0502020204030204" pitchFamily="34" charset="0"/>
                <a:cs typeface="Times New Roman" panose="02020603050405020304" pitchFamily="18" charset="0"/>
              </a:rPr>
              <a:t>Thí </a:t>
            </a:r>
            <a:r>
              <a:rPr lang="en-US" sz="3000" dirty="0">
                <a:effectLst/>
                <a:latin typeface="Times New Roman" panose="02020603050405020304" pitchFamily="18" charset="0"/>
                <a:ea typeface="Calibri" panose="020F0502020204030204" pitchFamily="34" charset="0"/>
                <a:cs typeface="Times New Roman" panose="02020603050405020304" pitchFamily="18" charset="0"/>
              </a:rPr>
              <a:t>sinh trúng tuyển ở một nguyện vọng cao nhất </a:t>
            </a:r>
            <a:r>
              <a:rPr lang="vi-VN" sz="3000" dirty="0" smtClean="0">
                <a:effectLst/>
                <a:latin typeface="Times New Roman" panose="02020603050405020304" pitchFamily="18" charset="0"/>
                <a:ea typeface="Calibri" panose="020F0502020204030204" pitchFamily="34" charset="0"/>
                <a:cs typeface="Times New Roman" panose="02020603050405020304" pitchFamily="18" charset="0"/>
              </a:rPr>
              <a:t>trong số các nguyện vọng đủ điều kiện trúng tuyển</a:t>
            </a:r>
            <a:r>
              <a:rPr lang="en-US" sz="30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US" sz="3000" dirty="0">
              <a:effectLst/>
              <a:latin typeface="Times New Roman" panose="02020603050405020304" pitchFamily="18" charset="0"/>
              <a:ea typeface="Calibri" panose="020F0502020204030204" pitchFamily="34" charset="0"/>
              <a:cs typeface="Times New Roman" panose="02020603050405020304" pitchFamily="18" charset="0"/>
            </a:endParaRPr>
          </a:p>
          <a:p>
            <a:pPr marL="685800" indent="-457200" algn="just">
              <a:lnSpc>
                <a:spcPts val="3000"/>
              </a:lnSpc>
              <a:spcBef>
                <a:spcPts val="600"/>
              </a:spcBef>
              <a:spcAft>
                <a:spcPts val="600"/>
              </a:spcAft>
              <a:buFontTx/>
              <a:buChar char="-"/>
            </a:pPr>
            <a:r>
              <a:rPr lang="en-US" sz="3000" smtClean="0">
                <a:effectLst/>
                <a:latin typeface="Times New Roman" panose="02020603050405020304" pitchFamily="18" charset="0"/>
                <a:ea typeface="Calibri" panose="020F0502020204030204" pitchFamily="34" charset="0"/>
                <a:cs typeface="Times New Roman" panose="02020603050405020304" pitchFamily="18" charset="0"/>
              </a:rPr>
              <a:t>Cập </a:t>
            </a:r>
            <a:r>
              <a:rPr lang="en-US" sz="3000" dirty="0">
                <a:effectLst/>
                <a:latin typeface="Times New Roman" panose="02020603050405020304" pitchFamily="18" charset="0"/>
                <a:ea typeface="Calibri" panose="020F0502020204030204" pitchFamily="34" charset="0"/>
                <a:cs typeface="Times New Roman" panose="02020603050405020304" pitchFamily="18" charset="0"/>
              </a:rPr>
              <a:t>nhật lên cơ sở dữ liệu ngành kết quả học tập cấp THPT của thí </a:t>
            </a:r>
            <a:r>
              <a:rPr lang="en-US" sz="3000" dirty="0" smtClean="0">
                <a:effectLst/>
                <a:latin typeface="Times New Roman" panose="02020603050405020304" pitchFamily="18" charset="0"/>
                <a:ea typeface="Calibri" panose="020F0502020204030204" pitchFamily="34" charset="0"/>
                <a:cs typeface="Times New Roman" panose="02020603050405020304" pitchFamily="18" charset="0"/>
              </a:rPr>
              <a:t>sinh</a:t>
            </a:r>
            <a:r>
              <a:rPr lang="en-US" sz="3000" smtClean="0">
                <a:effectLst/>
                <a:latin typeface="Times New Roman" panose="02020603050405020304" pitchFamily="18" charset="0"/>
                <a:ea typeface="Calibri" panose="020F0502020204030204" pitchFamily="34" charset="0"/>
                <a:cs typeface="Times New Roman" panose="02020603050405020304" pitchFamily="18" charset="0"/>
              </a:rPr>
              <a:t>. </a:t>
            </a:r>
          </a:p>
          <a:p>
            <a:pPr marL="685800" indent="-457200" algn="just">
              <a:lnSpc>
                <a:spcPts val="3000"/>
              </a:lnSpc>
              <a:spcBef>
                <a:spcPts val="600"/>
              </a:spcBef>
              <a:spcAft>
                <a:spcPts val="600"/>
              </a:spcAft>
              <a:buFontTx/>
              <a:buChar char="-"/>
            </a:pPr>
            <a:r>
              <a:rPr lang="en-US" sz="3200">
                <a:latin typeface="Times New Roman" panose="02020603050405020304" pitchFamily="18" charset="0"/>
              </a:rPr>
              <a:t>Thí sinh xác nhận nhập học </a:t>
            </a:r>
            <a:r>
              <a:rPr lang="en-US" sz="3200" b="1">
                <a:latin typeface="Times New Roman" panose="02020603050405020304" pitchFamily="18" charset="0"/>
              </a:rPr>
              <a:t>trực tuyến </a:t>
            </a:r>
            <a:r>
              <a:rPr lang="en-US" sz="3200">
                <a:latin typeface="Times New Roman" panose="02020603050405020304" pitchFamily="18" charset="0"/>
              </a:rPr>
              <a:t>trên hệ thống</a:t>
            </a:r>
            <a:r>
              <a:rPr lang="en-US" sz="3200" smtClean="0">
                <a:latin typeface="Times New Roman" panose="02020603050405020304" pitchFamily="18" charset="0"/>
              </a:rPr>
              <a:t>.</a:t>
            </a:r>
            <a:endParaRPr lang="en-US" sz="3200">
              <a:latin typeface="Times New Roman" panose="02020603050405020304" pitchFamily="18" charset="0"/>
            </a:endParaRPr>
          </a:p>
        </p:txBody>
      </p:sp>
    </p:spTree>
    <p:extLst>
      <p:ext uri="{BB962C8B-B14F-4D97-AF65-F5344CB8AC3E}">
        <p14:creationId xmlns:p14="http://schemas.microsoft.com/office/powerpoint/2010/main" val="40013235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 – THÍ SINH</a:t>
            </a: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6</a:t>
            </a:fld>
            <a:endParaRPr lang="en-US" dirty="0"/>
          </a:p>
        </p:txBody>
      </p:sp>
      <p:sp>
        <p:nvSpPr>
          <p:cNvPr id="5" name="Content Placeholder 5">
            <a:extLst>
              <a:ext uri="{FF2B5EF4-FFF2-40B4-BE49-F238E27FC236}">
                <a16:creationId xmlns="" xmlns:a16="http://schemas.microsoft.com/office/drawing/2014/main" id="{BB1CC4C0-2AD0-4B08-90CF-08F2EF2AE73D}"/>
              </a:ext>
            </a:extLst>
          </p:cNvPr>
          <p:cNvSpPr>
            <a:spLocks noGrp="1"/>
          </p:cNvSpPr>
          <p:nvPr>
            <p:ph idx="1"/>
          </p:nvPr>
        </p:nvSpPr>
        <p:spPr>
          <a:xfrm>
            <a:off x="764308" y="969827"/>
            <a:ext cx="10910455" cy="5220243"/>
          </a:xfrm>
        </p:spPr>
        <p:txBody>
          <a:bodyPr>
            <a:normAutofit fontScale="25000" lnSpcReduction="20000"/>
          </a:bodyPr>
          <a:lstStyle/>
          <a:p>
            <a:pPr marL="0" indent="0">
              <a:lnSpc>
                <a:spcPts val="2880"/>
              </a:lnSpc>
              <a:spcBef>
                <a:spcPts val="600"/>
              </a:spcBef>
              <a:spcAft>
                <a:spcPts val="600"/>
              </a:spcAft>
              <a:buNone/>
            </a:pPr>
            <a:r>
              <a:rPr lang="en-US" sz="9600" b="1" i="1" smtClean="0">
                <a:latin typeface="Times New Roman" panose="02020603050405020304" pitchFamily="18" charset="0"/>
                <a:cs typeface="Times New Roman" panose="02020603050405020304" pitchFamily="18" charset="0"/>
              </a:rPr>
              <a:t>2.1.2 </a:t>
            </a:r>
            <a:r>
              <a:rPr lang="en-US" sz="9600" b="1" i="1" dirty="0" err="1">
                <a:latin typeface="Times New Roman" panose="02020603050405020304" pitchFamily="18" charset="0"/>
                <a:cs typeface="Times New Roman" panose="02020603050405020304" pitchFamily="18" charset="0"/>
              </a:rPr>
              <a:t>Một</a:t>
            </a:r>
            <a:r>
              <a:rPr lang="en-US" sz="9600" b="1" i="1" dirty="0">
                <a:latin typeface="Times New Roman" panose="02020603050405020304" pitchFamily="18" charset="0"/>
                <a:cs typeface="Times New Roman" panose="02020603050405020304" pitchFamily="18" charset="0"/>
              </a:rPr>
              <a:t> </a:t>
            </a:r>
            <a:r>
              <a:rPr lang="en-US" sz="9600" b="1" i="1" dirty="0" err="1">
                <a:latin typeface="Times New Roman" panose="02020603050405020304" pitchFamily="18" charset="0"/>
                <a:cs typeface="Times New Roman" panose="02020603050405020304" pitchFamily="18" charset="0"/>
              </a:rPr>
              <a:t>số</a:t>
            </a:r>
            <a:r>
              <a:rPr lang="en-US" sz="9600" b="1" i="1" dirty="0">
                <a:latin typeface="Times New Roman" panose="02020603050405020304" pitchFamily="18" charset="0"/>
                <a:cs typeface="Times New Roman" panose="02020603050405020304" pitchFamily="18" charset="0"/>
              </a:rPr>
              <a:t> </a:t>
            </a:r>
            <a:r>
              <a:rPr lang="en-US" sz="9600" b="1" i="1" dirty="0" err="1">
                <a:latin typeface="Times New Roman" panose="02020603050405020304" pitchFamily="18" charset="0"/>
                <a:cs typeface="Times New Roman" panose="02020603050405020304" pitchFamily="18" charset="0"/>
              </a:rPr>
              <a:t>nội</a:t>
            </a:r>
            <a:r>
              <a:rPr lang="en-US" sz="9600" b="1" i="1" dirty="0">
                <a:latin typeface="Times New Roman" panose="02020603050405020304" pitchFamily="18" charset="0"/>
                <a:cs typeface="Times New Roman" panose="02020603050405020304" pitchFamily="18" charset="0"/>
              </a:rPr>
              <a:t> dung </a:t>
            </a:r>
            <a:r>
              <a:rPr lang="en-US" sz="9600" b="1" i="1" dirty="0" err="1">
                <a:latin typeface="Times New Roman" panose="02020603050405020304" pitchFamily="18" charset="0"/>
                <a:cs typeface="Times New Roman" panose="02020603050405020304" pitchFamily="18" charset="0"/>
              </a:rPr>
              <a:t>lưu</a:t>
            </a:r>
            <a:r>
              <a:rPr lang="en-US" sz="9600" b="1" i="1" dirty="0">
                <a:latin typeface="Times New Roman" panose="02020603050405020304" pitchFamily="18" charset="0"/>
                <a:cs typeface="Times New Roman" panose="02020603050405020304" pitchFamily="18" charset="0"/>
              </a:rPr>
              <a:t> ý </a:t>
            </a:r>
            <a:r>
              <a:rPr lang="en-US" sz="9600" b="1" i="1" dirty="0" err="1">
                <a:latin typeface="Times New Roman" panose="02020603050405020304" pitchFamily="18" charset="0"/>
                <a:cs typeface="Times New Roman" panose="02020603050405020304" pitchFamily="18" charset="0"/>
              </a:rPr>
              <a:t>triển</a:t>
            </a:r>
            <a:r>
              <a:rPr lang="en-US" sz="9600" b="1" i="1" dirty="0">
                <a:latin typeface="Times New Roman" panose="02020603050405020304" pitchFamily="18" charset="0"/>
                <a:cs typeface="Times New Roman" panose="02020603050405020304" pitchFamily="18" charset="0"/>
              </a:rPr>
              <a:t> </a:t>
            </a:r>
            <a:r>
              <a:rPr lang="en-US" sz="9600" b="1" i="1" dirty="0" err="1">
                <a:latin typeface="Times New Roman" panose="02020603050405020304" pitchFamily="18" charset="0"/>
                <a:cs typeface="Times New Roman" panose="02020603050405020304" pitchFamily="18" charset="0"/>
              </a:rPr>
              <a:t>khai</a:t>
            </a:r>
            <a:r>
              <a:rPr lang="en-US" sz="9600" b="1" dirty="0">
                <a:latin typeface="Times New Roman" panose="02020603050405020304" pitchFamily="18" charset="0"/>
                <a:cs typeface="Times New Roman" panose="02020603050405020304" pitchFamily="18" charset="0"/>
              </a:rPr>
              <a:t> </a:t>
            </a:r>
          </a:p>
          <a:p>
            <a:pPr marL="0" indent="0">
              <a:lnSpc>
                <a:spcPts val="2880"/>
              </a:lnSpc>
              <a:spcBef>
                <a:spcPts val="600"/>
              </a:spcBef>
              <a:spcAft>
                <a:spcPts val="600"/>
              </a:spcAft>
              <a:buNone/>
            </a:pPr>
            <a:r>
              <a:rPr lang="en-US" sz="9600" b="1" dirty="0">
                <a:solidFill>
                  <a:srgbClr val="FF0000"/>
                </a:solidFill>
                <a:latin typeface="Times New Roman" panose="02020603050405020304" pitchFamily="18" charset="0"/>
                <a:cs typeface="Times New Roman" panose="02020603050405020304" pitchFamily="18" charset="0"/>
              </a:rPr>
              <a:t>a) </a:t>
            </a:r>
            <a:r>
              <a:rPr lang="es-ES" sz="9600" b="1" i="1" dirty="0">
                <a:solidFill>
                  <a:srgbClr val="FF0000"/>
                </a:solidFill>
                <a:latin typeface="Times New Roman" panose="02020603050405020304" pitchFamily="18" charset="0"/>
                <a:cs typeface="Times New Roman" panose="02020603050405020304" pitchFamily="18" charset="0"/>
              </a:rPr>
              <a:t>Đối với thí </a:t>
            </a:r>
            <a:r>
              <a:rPr lang="es-ES" sz="9600" b="1" i="1" dirty="0" smtClean="0">
                <a:solidFill>
                  <a:srgbClr val="FF0000"/>
                </a:solidFill>
                <a:latin typeface="Times New Roman" panose="02020603050405020304" pitchFamily="18" charset="0"/>
                <a:cs typeface="Times New Roman" panose="02020603050405020304" pitchFamily="18" charset="0"/>
              </a:rPr>
              <a:t>sinh</a:t>
            </a:r>
            <a:r>
              <a:rPr lang="en-US" sz="9600"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9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ts val="2880"/>
              </a:lnSpc>
              <a:spcBef>
                <a:spcPts val="600"/>
              </a:spcBef>
              <a:spcAft>
                <a:spcPts val="600"/>
              </a:spcAft>
              <a:buFontTx/>
              <a:buChar char="-"/>
            </a:pP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Tìm hiểu kỹ thông tin tuyển sinh của các cơ sở đào tạo (CSĐT) trên đề án tuyển sinh của CSĐT và thực hiện các quy định của </a:t>
            </a:r>
            <a:r>
              <a:rPr lang="en-US" sz="9600" dirty="0" smtClean="0">
                <a:effectLst/>
                <a:latin typeface="Times New Roman" panose="02020603050405020304" pitchFamily="18" charset="0"/>
                <a:ea typeface="Calibri" panose="020F0502020204030204" pitchFamily="34" charset="0"/>
                <a:cs typeface="Times New Roman" panose="02020603050405020304" pitchFamily="18" charset="0"/>
              </a:rPr>
              <a:t>CSĐT. </a:t>
            </a:r>
            <a:endParaRPr lang="en-US" sz="96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ts val="2880"/>
              </a:lnSpc>
              <a:spcBef>
                <a:spcPts val="600"/>
              </a:spcBef>
              <a:spcAft>
                <a:spcPts val="600"/>
              </a:spcAft>
              <a:buFontTx/>
              <a:buChar char="-"/>
            </a:pPr>
            <a:r>
              <a:rPr lang="en-US" sz="9600" dirty="0" err="1">
                <a:solidFill>
                  <a:srgbClr val="000000"/>
                </a:solidFill>
                <a:effectLst/>
                <a:latin typeface="Times New Roman" panose="02020603050405020304" pitchFamily="18" charset="0"/>
                <a:ea typeface="Calibri" panose="020F0502020204030204" pitchFamily="34" charset="0"/>
              </a:rPr>
              <a:t>Khai</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báo</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đầy</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đủ</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và</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bảo</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đảm</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tính</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chính</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xác</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của</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tất</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cả</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thông</a:t>
            </a:r>
            <a:r>
              <a:rPr lang="en-US" sz="9600" dirty="0">
                <a:solidFill>
                  <a:srgbClr val="000000"/>
                </a:solidFill>
                <a:effectLst/>
                <a:latin typeface="Times New Roman" panose="02020603050405020304" pitchFamily="18" charset="0"/>
                <a:ea typeface="Calibri" panose="020F0502020204030204" pitchFamily="34" charset="0"/>
              </a:rPr>
              <a:t> tin </a:t>
            </a:r>
            <a:r>
              <a:rPr lang="en-US" sz="9600" dirty="0" err="1">
                <a:solidFill>
                  <a:srgbClr val="000000"/>
                </a:solidFill>
                <a:effectLst/>
                <a:latin typeface="Times New Roman" panose="02020603050405020304" pitchFamily="18" charset="0"/>
                <a:ea typeface="Calibri" panose="020F0502020204030204" pitchFamily="34" charset="0"/>
              </a:rPr>
              <a:t>đăng</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ký</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dự</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tuyển</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đặc</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biệt</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thông</a:t>
            </a:r>
            <a:r>
              <a:rPr lang="en-US" sz="9600" dirty="0">
                <a:solidFill>
                  <a:srgbClr val="000000"/>
                </a:solidFill>
                <a:effectLst/>
                <a:latin typeface="Times New Roman" panose="02020603050405020304" pitchFamily="18" charset="0"/>
                <a:ea typeface="Calibri" panose="020F0502020204030204" pitchFamily="34" charset="0"/>
              </a:rPr>
              <a:t> tin </a:t>
            </a:r>
            <a:r>
              <a:rPr lang="en-US" sz="9600" dirty="0" err="1">
                <a:solidFill>
                  <a:srgbClr val="000000"/>
                </a:solidFill>
                <a:effectLst/>
                <a:latin typeface="Times New Roman" panose="02020603050405020304" pitchFamily="18" charset="0"/>
                <a:ea typeface="Calibri" panose="020F0502020204030204" pitchFamily="34" charset="0"/>
              </a:rPr>
              <a:t>khu</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vực</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và</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đối</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tượng</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ưu</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tiên</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nếu</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có</a:t>
            </a:r>
            <a:r>
              <a:rPr lang="en-US" sz="9600" dirty="0">
                <a:solidFill>
                  <a:srgbClr val="000000"/>
                </a:solidFill>
                <a:effectLst/>
                <a:latin typeface="Times New Roman" panose="02020603050405020304" pitchFamily="18" charset="0"/>
                <a:ea typeface="Calibri" panose="020F0502020204030204" pitchFamily="34" charset="0"/>
              </a:rPr>
              <a:t>).</a:t>
            </a:r>
            <a:endParaRPr lang="en-US" sz="9600" dirty="0">
              <a:effectLst/>
              <a:latin typeface="Times New Roman" panose="02020603050405020304" pitchFamily="18" charset="0"/>
              <a:ea typeface="Times New Roman" panose="02020603050405020304" pitchFamily="18" charset="0"/>
            </a:endParaRPr>
          </a:p>
          <a:p>
            <a:pPr marL="0" indent="0" algn="just">
              <a:lnSpc>
                <a:spcPts val="2880"/>
              </a:lnSpc>
              <a:spcBef>
                <a:spcPts val="600"/>
              </a:spcBef>
              <a:spcAft>
                <a:spcPts val="600"/>
              </a:spcAft>
              <a:buNone/>
            </a:pPr>
            <a:r>
              <a:rPr lang="en-US" sz="9600" dirty="0">
                <a:solidFill>
                  <a:srgbClr val="000000"/>
                </a:solidFill>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đăng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ký</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xét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theo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phương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thức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xét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thẳng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ưu</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tiên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xét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theo</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quy</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định</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của</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Quy</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chế</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tuyển</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sinh</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hiện</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hành</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FF0000"/>
                </a:solidFill>
                <a:effectLst/>
                <a:latin typeface="Times New Roman" panose="02020603050405020304" pitchFamily="18" charset="0"/>
                <a:ea typeface="Times New Roman" panose="02020603050405020304" pitchFamily="18" charset="0"/>
              </a:rPr>
              <a:t>trước</a:t>
            </a:r>
            <a:r>
              <a:rPr lang="en-US" sz="9600" dirty="0">
                <a:solidFill>
                  <a:srgbClr val="FF0000"/>
                </a:solidFill>
                <a:effectLst/>
                <a:latin typeface="Times New Roman" panose="02020603050405020304" pitchFamily="18" charset="0"/>
                <a:ea typeface="Times New Roman" panose="02020603050405020304" pitchFamily="18" charset="0"/>
              </a:rPr>
              <a:t> 17 </a:t>
            </a:r>
            <a:r>
              <a:rPr lang="en-US" sz="9600" dirty="0" err="1">
                <a:solidFill>
                  <a:srgbClr val="FF0000"/>
                </a:solidFill>
                <a:effectLst/>
                <a:latin typeface="Times New Roman" panose="02020603050405020304" pitchFamily="18" charset="0"/>
                <a:ea typeface="Times New Roman" panose="02020603050405020304" pitchFamily="18" charset="0"/>
              </a:rPr>
              <a:t>giờ</a:t>
            </a:r>
            <a:r>
              <a:rPr lang="en-US" sz="9600" dirty="0">
                <a:solidFill>
                  <a:srgbClr val="FF0000"/>
                </a:solidFill>
                <a:effectLst/>
                <a:latin typeface="Times New Roman" panose="02020603050405020304" pitchFamily="18" charset="0"/>
                <a:ea typeface="Times New Roman" panose="02020603050405020304" pitchFamily="18" charset="0"/>
              </a:rPr>
              <a:t> 00 </a:t>
            </a:r>
            <a:r>
              <a:rPr lang="en-US" sz="9600" dirty="0" err="1">
                <a:solidFill>
                  <a:srgbClr val="FF0000"/>
                </a:solidFill>
                <a:effectLst/>
                <a:latin typeface="Times New Roman" panose="02020603050405020304" pitchFamily="18" charset="0"/>
                <a:ea typeface="Times New Roman" panose="02020603050405020304" pitchFamily="18" charset="0"/>
              </a:rPr>
              <a:t>ngày</a:t>
            </a:r>
            <a:r>
              <a:rPr lang="en-US" sz="9600" dirty="0">
                <a:solidFill>
                  <a:srgbClr val="FF0000"/>
                </a:solidFill>
                <a:effectLst/>
                <a:latin typeface="Times New Roman" panose="02020603050405020304" pitchFamily="18" charset="0"/>
                <a:ea typeface="Times New Roman" panose="02020603050405020304" pitchFamily="18" charset="0"/>
              </a:rPr>
              <a:t> 15/7/2022</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spc="-20" dirty="0">
                <a:solidFill>
                  <a:srgbClr val="000000"/>
                </a:solidFill>
                <a:effectLst/>
                <a:latin typeface="Times New Roman" panose="02020603050405020304" pitchFamily="18" charset="0"/>
                <a:ea typeface="Times New Roman" panose="02020603050405020304" pitchFamily="18" charset="0"/>
              </a:rPr>
              <a:t>n</a:t>
            </a:r>
            <a:r>
              <a:rPr lang="vi-VN" sz="9600" spc="-20" dirty="0">
                <a:solidFill>
                  <a:srgbClr val="000000"/>
                </a:solidFill>
                <a:effectLst/>
                <a:latin typeface="Times New Roman" panose="02020603050405020304" pitchFamily="18" charset="0"/>
                <a:ea typeface="Times New Roman" panose="02020603050405020304" pitchFamily="18" charset="0"/>
              </a:rPr>
              <a:t>ộp </a:t>
            </a:r>
            <a:r>
              <a:rPr lang="en-US" sz="9600" spc="-20" dirty="0" err="1">
                <a:solidFill>
                  <a:srgbClr val="000000"/>
                </a:solidFill>
                <a:effectLst/>
                <a:latin typeface="Times New Roman" panose="02020603050405020304" pitchFamily="18" charset="0"/>
                <a:ea typeface="Times New Roman" panose="02020603050405020304" pitchFamily="18" charset="0"/>
              </a:rPr>
              <a:t>Hồ</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sơ</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xét</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tuyển</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thẳng</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và</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ưu</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tiên</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xét</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tuyển</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theo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mẫu</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Phụ</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lục</a:t>
            </a:r>
            <a:r>
              <a:rPr lang="en-US" sz="9600" dirty="0">
                <a:solidFill>
                  <a:srgbClr val="000000"/>
                </a:solidFill>
                <a:effectLst/>
                <a:latin typeface="Times New Roman" panose="02020603050405020304" pitchFamily="18" charset="0"/>
                <a:ea typeface="Times New Roman" panose="02020603050405020304" pitchFamily="18" charset="0"/>
              </a:rPr>
              <a:t> III, IV) </a:t>
            </a:r>
            <a:r>
              <a:rPr lang="en-US" sz="9600" spc="-20" dirty="0">
                <a:solidFill>
                  <a:srgbClr val="000000"/>
                </a:solidFill>
                <a:effectLst/>
                <a:latin typeface="Times New Roman" panose="02020603050405020304" pitchFamily="18" charset="0"/>
                <a:ea typeface="Times New Roman" panose="02020603050405020304" pitchFamily="18" charset="0"/>
              </a:rPr>
              <a:t>(</a:t>
            </a:r>
            <a:r>
              <a:rPr lang="en-US" sz="9600" spc="-20" dirty="0" err="1">
                <a:solidFill>
                  <a:srgbClr val="000000"/>
                </a:solidFill>
                <a:effectLst/>
                <a:latin typeface="Times New Roman" panose="02020603050405020304" pitchFamily="18" charset="0"/>
                <a:ea typeface="Times New Roman" panose="02020603050405020304" pitchFamily="18" charset="0"/>
              </a:rPr>
              <a:t>không</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giới</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hạn</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số</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nguyện</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vọng</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về</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các</a:t>
            </a:r>
            <a:r>
              <a:rPr lang="en-US" sz="9600" spc="-20" dirty="0">
                <a:solidFill>
                  <a:srgbClr val="000000"/>
                </a:solidFill>
                <a:effectLst/>
                <a:latin typeface="Times New Roman" panose="02020603050405020304" pitchFamily="18" charset="0"/>
                <a:ea typeface="Times New Roman" panose="02020603050405020304" pitchFamily="18" charset="0"/>
              </a:rPr>
              <a:t> CSĐT </a:t>
            </a:r>
            <a:r>
              <a:rPr lang="en-US" sz="9600" dirty="0" err="1">
                <a:solidFill>
                  <a:srgbClr val="000000"/>
                </a:solidFill>
                <a:effectLst/>
                <a:latin typeface="Times New Roman" panose="02020603050405020304" pitchFamily="18" charset="0"/>
                <a:ea typeface="Times New Roman" panose="02020603050405020304" pitchFamily="18" charset="0"/>
              </a:rPr>
              <a:t>theo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hướng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dẫn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của</a:t>
            </a:r>
            <a:r>
              <a:rPr lang="en-US" sz="9600" dirty="0">
                <a:solidFill>
                  <a:srgbClr val="000000"/>
                </a:solidFill>
                <a:effectLst/>
                <a:latin typeface="Times New Roman" panose="02020603050405020304" pitchFamily="18" charset="0"/>
                <a:ea typeface="Times New Roman" panose="02020603050405020304" pitchFamily="18" charset="0"/>
              </a:rPr>
              <a:t> CSĐT. </a:t>
            </a:r>
            <a:endParaRPr lang="en-US" sz="9600" dirty="0">
              <a:effectLst/>
              <a:latin typeface="Times New Roman" panose="02020603050405020304" pitchFamily="18" charset="0"/>
              <a:ea typeface="Times New Roman" panose="02020603050405020304" pitchFamily="18" charset="0"/>
            </a:endParaRPr>
          </a:p>
          <a:p>
            <a:pPr>
              <a:spcBef>
                <a:spcPts val="600"/>
              </a:spcBef>
              <a:spcAft>
                <a:spcPts val="600"/>
              </a:spcAft>
              <a:buFontTx/>
              <a:buChar char="-"/>
            </a:pPr>
            <a:endParaRPr lang="en-US" sz="9600" dirty="0">
              <a:latin typeface="Times New Roman" panose="02020603050405020304" pitchFamily="18" charset="0"/>
              <a:cs typeface="Times New Roman" panose="02020603050405020304" pitchFamily="18" charset="0"/>
            </a:endParaRP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r>
              <a:rPr lang="en-US" sz="6400" dirty="0">
                <a:latin typeface="Times New Roman" panose="02020603050405020304" pitchFamily="18" charset="0"/>
                <a:cs typeface="Times New Roman" panose="02020603050405020304" pitchFamily="18" charset="0"/>
              </a:rPr>
              <a:t> </a:t>
            </a: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marL="457200" lvl="1" indent="0">
              <a:buNone/>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p>
          <a:p>
            <a:endParaRPr lang="en-US" dirty="0"/>
          </a:p>
        </p:txBody>
      </p:sp>
    </p:spTree>
    <p:extLst>
      <p:ext uri="{BB962C8B-B14F-4D97-AF65-F5344CB8AC3E}">
        <p14:creationId xmlns:p14="http://schemas.microsoft.com/office/powerpoint/2010/main" val="13510017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r>
              <a:rPr lang="en-US" sz="2400" b="1" dirty="0">
                <a:solidFill>
                  <a:srgbClr val="FF0000"/>
                </a:solidFill>
                <a:latin typeface="Times New Roman" panose="02020603050405020304" pitchFamily="18" charset="0"/>
                <a:cs typeface="Times New Roman" panose="02020603050405020304" pitchFamily="18" charset="0"/>
              </a:rPr>
              <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7</a:t>
            </a:fld>
            <a:endParaRPr lang="en-US" dirty="0"/>
          </a:p>
        </p:txBody>
      </p:sp>
      <p:sp>
        <p:nvSpPr>
          <p:cNvPr id="5" name="Content Placeholder 5">
            <a:extLst>
              <a:ext uri="{FF2B5EF4-FFF2-40B4-BE49-F238E27FC236}">
                <a16:creationId xmlns="" xmlns:a16="http://schemas.microsoft.com/office/drawing/2014/main" id="{BB1CC4C0-2AD0-4B08-90CF-08F2EF2AE73D}"/>
              </a:ext>
            </a:extLst>
          </p:cNvPr>
          <p:cNvSpPr>
            <a:spLocks noGrp="1"/>
          </p:cNvSpPr>
          <p:nvPr>
            <p:ph idx="1"/>
          </p:nvPr>
        </p:nvSpPr>
        <p:spPr>
          <a:xfrm>
            <a:off x="481446" y="1043718"/>
            <a:ext cx="10872354" cy="5220243"/>
          </a:xfrm>
        </p:spPr>
        <p:txBody>
          <a:bodyPr>
            <a:normAutofit fontScale="25000" lnSpcReduction="20000"/>
          </a:bodyPr>
          <a:lstStyle/>
          <a:p>
            <a:pPr indent="0" algn="just">
              <a:lnSpc>
                <a:spcPts val="2700"/>
              </a:lnSpc>
              <a:spcBef>
                <a:spcPts val="600"/>
              </a:spcBef>
              <a:spcAft>
                <a:spcPts val="600"/>
              </a:spcAft>
              <a:buNone/>
            </a:pPr>
            <a:r>
              <a:rPr lang="en-US" sz="9600" dirty="0">
                <a:solidFill>
                  <a:srgbClr val="000000"/>
                </a:solidFill>
                <a:latin typeface="Times New Roman" panose="02020603050405020304" pitchFamily="18" charset="0"/>
                <a:ea typeface="Times New Roman" panose="02020603050405020304" pitchFamily="18" charset="0"/>
              </a:rPr>
              <a:t>- </a:t>
            </a:r>
            <a:r>
              <a:rPr lang="en-US" sz="9600" b="1" dirty="0" err="1">
                <a:solidFill>
                  <a:srgbClr val="000000"/>
                </a:solidFill>
                <a:effectLst/>
                <a:latin typeface="Times New Roman" panose="02020603050405020304" pitchFamily="18" charset="0"/>
                <a:ea typeface="Times New Roman" panose="02020603050405020304" pitchFamily="18" charset="0"/>
              </a:rPr>
              <a:t>Từ</a:t>
            </a:r>
            <a:r>
              <a:rPr lang="en-US" sz="9600" b="1" dirty="0">
                <a:solidFill>
                  <a:srgbClr val="000000"/>
                </a:solidFill>
                <a:effectLst/>
                <a:latin typeface="Times New Roman" panose="02020603050405020304" pitchFamily="18" charset="0"/>
                <a:ea typeface="Times New Roman" panose="02020603050405020304" pitchFamily="18" charset="0"/>
              </a:rPr>
              <a:t> </a:t>
            </a:r>
            <a:r>
              <a:rPr lang="en-US" sz="9600" b="1" dirty="0" err="1">
                <a:solidFill>
                  <a:srgbClr val="000000"/>
                </a:solidFill>
                <a:effectLst/>
                <a:latin typeface="Times New Roman" panose="02020603050405020304" pitchFamily="18" charset="0"/>
                <a:ea typeface="Times New Roman" panose="02020603050405020304" pitchFamily="18" charset="0"/>
              </a:rPr>
              <a:t>ngày</a:t>
            </a:r>
            <a:r>
              <a:rPr lang="en-US" sz="9600" b="1" dirty="0">
                <a:solidFill>
                  <a:srgbClr val="000000"/>
                </a:solidFill>
                <a:effectLst/>
                <a:latin typeface="Times New Roman" panose="02020603050405020304" pitchFamily="18" charset="0"/>
                <a:ea typeface="Times New Roman" panose="02020603050405020304" pitchFamily="18" charset="0"/>
              </a:rPr>
              <a:t> 01/7/2022 </a:t>
            </a:r>
            <a:r>
              <a:rPr lang="en-US" sz="9600" b="1" dirty="0" err="1">
                <a:solidFill>
                  <a:srgbClr val="000000"/>
                </a:solidFill>
                <a:effectLst/>
                <a:latin typeface="Times New Roman" panose="02020603050405020304" pitchFamily="18" charset="0"/>
                <a:ea typeface="Times New Roman" panose="02020603050405020304" pitchFamily="18" charset="0"/>
              </a:rPr>
              <a:t>đến</a:t>
            </a:r>
            <a:r>
              <a:rPr lang="en-US" sz="9600" b="1" dirty="0">
                <a:solidFill>
                  <a:srgbClr val="000000"/>
                </a:solidFill>
                <a:effectLst/>
                <a:latin typeface="Times New Roman" panose="02020603050405020304" pitchFamily="18" charset="0"/>
                <a:ea typeface="Times New Roman" panose="02020603050405020304" pitchFamily="18" charset="0"/>
              </a:rPr>
              <a:t> 17 </a:t>
            </a:r>
            <a:r>
              <a:rPr lang="en-US" sz="9600" b="1" dirty="0" err="1">
                <a:solidFill>
                  <a:srgbClr val="000000"/>
                </a:solidFill>
                <a:effectLst/>
                <a:latin typeface="Times New Roman" panose="02020603050405020304" pitchFamily="18" charset="0"/>
                <a:ea typeface="Times New Roman" panose="02020603050405020304" pitchFamily="18" charset="0"/>
              </a:rPr>
              <a:t>giờ</a:t>
            </a:r>
            <a:r>
              <a:rPr lang="en-US" sz="9600" b="1" dirty="0">
                <a:solidFill>
                  <a:srgbClr val="000000"/>
                </a:solidFill>
                <a:effectLst/>
                <a:latin typeface="Times New Roman" panose="02020603050405020304" pitchFamily="18" charset="0"/>
                <a:ea typeface="Times New Roman" panose="02020603050405020304" pitchFamily="18" charset="0"/>
              </a:rPr>
              <a:t> 00 </a:t>
            </a:r>
            <a:r>
              <a:rPr lang="en-US" sz="9600" b="1" dirty="0" err="1">
                <a:solidFill>
                  <a:srgbClr val="000000"/>
                </a:solidFill>
                <a:effectLst/>
                <a:latin typeface="Times New Roman" panose="02020603050405020304" pitchFamily="18" charset="0"/>
                <a:ea typeface="Times New Roman" panose="02020603050405020304" pitchFamily="18" charset="0"/>
              </a:rPr>
              <a:t>ngày</a:t>
            </a:r>
            <a:r>
              <a:rPr lang="en-US" sz="9600" b="1" dirty="0">
                <a:solidFill>
                  <a:srgbClr val="000000"/>
                </a:solidFill>
                <a:effectLst/>
                <a:latin typeface="Times New Roman" panose="02020603050405020304" pitchFamily="18" charset="0"/>
                <a:ea typeface="Times New Roman" panose="02020603050405020304" pitchFamily="18" charset="0"/>
              </a:rPr>
              <a:t> 18/7/2022</a:t>
            </a:r>
            <a:r>
              <a:rPr lang="en-US" sz="9600">
                <a:solidFill>
                  <a:srgbClr val="000000"/>
                </a:solidFill>
                <a:effectLst/>
                <a:latin typeface="Times New Roman" panose="02020603050405020304" pitchFamily="18" charset="0"/>
                <a:ea typeface="Times New Roman" panose="02020603050405020304" pitchFamily="18" charset="0"/>
              </a:rPr>
              <a:t>, </a:t>
            </a:r>
            <a:r>
              <a:rPr lang="en-US" sz="9600" smtClean="0">
                <a:solidFill>
                  <a:srgbClr val="000000"/>
                </a:solidFill>
                <a:effectLst/>
                <a:latin typeface="Times New Roman" panose="02020603050405020304" pitchFamily="18" charset="0"/>
                <a:ea typeface="Times New Roman" panose="02020603050405020304" pitchFamily="18" charset="0"/>
              </a:rPr>
              <a:t>thí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trừ</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các</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thí</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sinh</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đã</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và</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chưa</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tốt</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nghiệp</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các</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năm</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trước</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dụng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tài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khoản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đã</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được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cấp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để</a:t>
            </a:r>
            <a:r>
              <a:rPr lang="en-US" sz="9600" dirty="0">
                <a:solidFill>
                  <a:srgbClr val="000000"/>
                </a:solidFill>
                <a:effectLst/>
                <a:latin typeface="Times New Roman" panose="02020603050405020304" pitchFamily="18" charset="0"/>
                <a:ea typeface="Times New Roman" panose="02020603050405020304" pitchFamily="18" charset="0"/>
              </a:rPr>
              <a:t> r</a:t>
            </a:r>
            <a:r>
              <a:rPr lang="vi-VN" sz="9600" spc="-20" dirty="0">
                <a:solidFill>
                  <a:srgbClr val="000000"/>
                </a:solidFill>
                <a:effectLst/>
                <a:latin typeface="Times New Roman" panose="02020603050405020304" pitchFamily="18" charset="0"/>
                <a:ea typeface="Times New Roman" panose="02020603050405020304" pitchFamily="18" charset="0"/>
              </a:rPr>
              <a:t>à soát kết quả điểm học tập (học bạ) cấp</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trung</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học</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phổ</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thông</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vi-VN" sz="9600" spc="-20" dirty="0">
                <a:solidFill>
                  <a:srgbClr val="000000"/>
                </a:solidFill>
                <a:effectLst/>
                <a:latin typeface="Times New Roman" panose="02020603050405020304" pitchFamily="18" charset="0"/>
                <a:ea typeface="Times New Roman" panose="02020603050405020304" pitchFamily="18" charset="0"/>
              </a:rPr>
              <a:t>THPT</a:t>
            </a:r>
            <a:r>
              <a:rPr lang="en-US" sz="9600" spc="-20" dirty="0">
                <a:solidFill>
                  <a:srgbClr val="000000"/>
                </a:solidFill>
                <a:effectLst/>
                <a:latin typeface="Times New Roman" panose="02020603050405020304" pitchFamily="18" charset="0"/>
                <a:ea typeface="Times New Roman" panose="02020603050405020304" pitchFamily="18" charset="0"/>
              </a:rPr>
              <a:t>)</a:t>
            </a:r>
            <a:r>
              <a:rPr lang="vi-VN" sz="9600" spc="-20" dirty="0">
                <a:solidFill>
                  <a:srgbClr val="000000"/>
                </a:solidFill>
                <a:effectLst/>
                <a:latin typeface="Times New Roman" panose="02020603050405020304" pitchFamily="18" charset="0"/>
                <a:ea typeface="Times New Roman" panose="02020603050405020304" pitchFamily="18" charset="0"/>
              </a:rPr>
              <a:t> trên Hệ thống</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hỗ</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trợ</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tuyển</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sinh</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chung</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Hệ</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thống</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và</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phải</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phản</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ánh</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lại</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với</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thầy</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cô</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có</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trách</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nhiệm</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nơi</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thí</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sinh</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học</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cấp</a:t>
            </a:r>
            <a:r>
              <a:rPr lang="en-US" sz="9600" spc="-20" dirty="0">
                <a:solidFill>
                  <a:srgbClr val="000000"/>
                </a:solidFill>
                <a:effectLst/>
                <a:latin typeface="Times New Roman" panose="02020603050405020304" pitchFamily="18" charset="0"/>
                <a:ea typeface="Times New Roman" panose="02020603050405020304" pitchFamily="18" charset="0"/>
              </a:rPr>
              <a:t> THPT </a:t>
            </a:r>
            <a:r>
              <a:rPr lang="en-US" sz="9600" spc="-20" dirty="0" err="1">
                <a:solidFill>
                  <a:srgbClr val="000000"/>
                </a:solidFill>
                <a:effectLst/>
                <a:latin typeface="Times New Roman" panose="02020603050405020304" pitchFamily="18" charset="0"/>
                <a:ea typeface="Times New Roman" panose="02020603050405020304" pitchFamily="18" charset="0"/>
              </a:rPr>
              <a:t>để</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sửa</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sai</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nếu</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có</a:t>
            </a:r>
            <a:r>
              <a:rPr lang="en-US" sz="9600" spc="-20" dirty="0">
                <a:solidFill>
                  <a:srgbClr val="000000"/>
                </a:solidFill>
                <a:effectLst/>
                <a:latin typeface="Times New Roman" panose="02020603050405020304" pitchFamily="18" charset="0"/>
                <a:ea typeface="Times New Roman" panose="02020603050405020304" pitchFamily="18" charset="0"/>
              </a:rPr>
              <a:t>).</a:t>
            </a:r>
            <a:endParaRPr lang="en-US" sz="9600" spc="-20" dirty="0">
              <a:latin typeface="Times New Roman" panose="02020603050405020304" pitchFamily="18" charset="0"/>
              <a:ea typeface="Times New Roman" panose="02020603050405020304" pitchFamily="18" charset="0"/>
            </a:endParaRPr>
          </a:p>
          <a:p>
            <a:pPr indent="0" algn="just">
              <a:lnSpc>
                <a:spcPts val="2700"/>
              </a:lnSpc>
              <a:spcBef>
                <a:spcPts val="600"/>
              </a:spcBef>
              <a:spcAft>
                <a:spcPts val="600"/>
              </a:spcAft>
              <a:buNone/>
            </a:pP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đã</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tốt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nghiệp</a:t>
            </a:r>
            <a:r>
              <a:rPr lang="en-US" sz="9600" dirty="0">
                <a:solidFill>
                  <a:srgbClr val="000000"/>
                </a:solidFill>
                <a:effectLst/>
                <a:latin typeface="Times New Roman" panose="02020603050405020304" pitchFamily="18" charset="0"/>
                <a:ea typeface="Times New Roman" panose="02020603050405020304" pitchFamily="18" charset="0"/>
              </a:rPr>
              <a:t> THPT, </a:t>
            </a:r>
            <a:r>
              <a:rPr lang="en-US" sz="9600" dirty="0" err="1">
                <a:solidFill>
                  <a:srgbClr val="000000"/>
                </a:solidFill>
                <a:effectLst/>
                <a:latin typeface="Times New Roman" panose="02020603050405020304" pitchFamily="18" charset="0"/>
                <a:ea typeface="Times New Roman" panose="02020603050405020304" pitchFamily="18" charset="0"/>
              </a:rPr>
              <a:t>trung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cấp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tự</a:t>
            </a:r>
            <a:r>
              <a:rPr lang="en-US" sz="9600" dirty="0">
                <a:solidFill>
                  <a:srgbClr val="000000"/>
                </a:solidFill>
                <a:effectLst/>
                <a:latin typeface="Times New Roman" panose="02020603050405020304" pitchFamily="18" charset="0"/>
                <a:ea typeface="Times New Roman" panose="02020603050405020304" pitchFamily="18" charset="0"/>
              </a:rPr>
              <a:t> do) </a:t>
            </a:r>
            <a:r>
              <a:rPr lang="en-US" sz="9600" dirty="0" err="1">
                <a:solidFill>
                  <a:srgbClr val="000000"/>
                </a:solidFill>
                <a:effectLst/>
                <a:latin typeface="Times New Roman" panose="02020603050405020304" pitchFamily="18" charset="0"/>
                <a:ea typeface="Times New Roman" panose="02020603050405020304" pitchFamily="18" charset="0"/>
              </a:rPr>
              <a:t>nhưng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chưa</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thực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hiện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việc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đăng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ký</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thông</a:t>
            </a:r>
            <a:r>
              <a:rPr lang="en-US" sz="9600" dirty="0">
                <a:solidFill>
                  <a:srgbClr val="000000"/>
                </a:solidFill>
                <a:effectLst/>
                <a:latin typeface="Times New Roman" panose="02020603050405020304" pitchFamily="18" charset="0"/>
                <a:ea typeface="Times New Roman" panose="02020603050405020304" pitchFamily="18" charset="0"/>
              </a:rPr>
              <a:t> tin </a:t>
            </a:r>
            <a:r>
              <a:rPr lang="en-US" sz="9600" dirty="0" err="1">
                <a:solidFill>
                  <a:srgbClr val="000000"/>
                </a:solidFill>
                <a:effectLst/>
                <a:latin typeface="Times New Roman" panose="02020603050405020304" pitchFamily="18" charset="0"/>
                <a:ea typeface="Times New Roman" panose="02020603050405020304" pitchFamily="18" charset="0"/>
              </a:rPr>
              <a:t>cá</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nhân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trên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Hệ</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thống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phải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thực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hiện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việc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đăng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ký</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để</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được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cấp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tài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khoản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dụng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cho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việc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đăng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ký</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nguyện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vọng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xét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(NVXT), </a:t>
            </a:r>
            <a:r>
              <a:rPr lang="en-US" sz="9600" dirty="0" err="1">
                <a:solidFill>
                  <a:srgbClr val="000000"/>
                </a:solidFill>
                <a:effectLst/>
                <a:latin typeface="Times New Roman" panose="02020603050405020304" pitchFamily="18" charset="0"/>
                <a:ea typeface="Times New Roman" panose="02020603050405020304" pitchFamily="18" charset="0"/>
              </a:rPr>
              <a:t>cụ</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thể</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từ</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ngày</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b="1" dirty="0">
                <a:solidFill>
                  <a:srgbClr val="000000"/>
                </a:solidFill>
                <a:effectLst/>
                <a:latin typeface="Times New Roman" panose="02020603050405020304" pitchFamily="18" charset="0"/>
                <a:ea typeface="Times New Roman" panose="02020603050405020304" pitchFamily="18" charset="0"/>
              </a:rPr>
              <a:t>12/7/2022 </a:t>
            </a:r>
            <a:r>
              <a:rPr lang="en-US" sz="9600" b="1" dirty="0" err="1">
                <a:solidFill>
                  <a:srgbClr val="000000"/>
                </a:solidFill>
                <a:effectLst/>
                <a:latin typeface="Times New Roman" panose="02020603050405020304" pitchFamily="18" charset="0"/>
                <a:ea typeface="Times New Roman" panose="02020603050405020304" pitchFamily="18" charset="0"/>
              </a:rPr>
              <a:t>đến</a:t>
            </a:r>
            <a:r>
              <a:rPr lang="en-US" sz="9600" b="1" dirty="0">
                <a:solidFill>
                  <a:srgbClr val="000000"/>
                </a:solidFill>
                <a:effectLst/>
                <a:latin typeface="Times New Roman" panose="02020603050405020304" pitchFamily="18" charset="0"/>
                <a:ea typeface="Times New Roman" panose="02020603050405020304" pitchFamily="18" charset="0"/>
              </a:rPr>
              <a:t> </a:t>
            </a:r>
            <a:r>
              <a:rPr lang="en-US" sz="9600" b="1" dirty="0" err="1">
                <a:solidFill>
                  <a:srgbClr val="000000"/>
                </a:solidFill>
                <a:effectLst/>
                <a:latin typeface="Times New Roman" panose="02020603050405020304" pitchFamily="18" charset="0"/>
                <a:ea typeface="Times New Roman" panose="02020603050405020304" pitchFamily="18" charset="0"/>
              </a:rPr>
              <a:t>ngày</a:t>
            </a:r>
            <a:r>
              <a:rPr lang="en-US" sz="9600" b="1" dirty="0">
                <a:solidFill>
                  <a:srgbClr val="000000"/>
                </a:solidFill>
                <a:effectLst/>
                <a:latin typeface="Times New Roman" panose="02020603050405020304" pitchFamily="18" charset="0"/>
                <a:ea typeface="Times New Roman" panose="02020603050405020304" pitchFamily="18" charset="0"/>
              </a:rPr>
              <a:t> 18/7/2022</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endParaRPr lang="en-US" sz="9600" dirty="0">
              <a:effectLst/>
              <a:latin typeface="Times New Roman" panose="02020603050405020304" pitchFamily="18" charset="0"/>
              <a:ea typeface="Times New Roman" panose="02020603050405020304" pitchFamily="18" charset="0"/>
            </a:endParaRPr>
          </a:p>
          <a:p>
            <a:pPr indent="0" algn="just">
              <a:lnSpc>
                <a:spcPts val="2700"/>
              </a:lnSpc>
              <a:spcBef>
                <a:spcPts val="600"/>
              </a:spcBef>
              <a:spcAft>
                <a:spcPts val="600"/>
              </a:spcAft>
              <a:buNone/>
            </a:pP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Tải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mẫu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phiếu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đăng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ký</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thông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tin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nhân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Phụ</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lục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V)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kê</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khai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thông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tin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trên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phiếu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9600" dirty="0">
              <a:latin typeface="Calibri" panose="020F0502020204030204" pitchFamily="34" charset="0"/>
              <a:ea typeface="Calibri" panose="020F0502020204030204" pitchFamily="34" charset="0"/>
              <a:cs typeface="Times New Roman" panose="02020603050405020304" pitchFamily="18" charset="0"/>
            </a:endParaRPr>
          </a:p>
          <a:p>
            <a:pPr indent="0" algn="just">
              <a:lnSpc>
                <a:spcPts val="2700"/>
              </a:lnSpc>
              <a:spcBef>
                <a:spcPts val="600"/>
              </a:spcBef>
              <a:spcAft>
                <a:spcPts val="600"/>
              </a:spcAft>
              <a:buNone/>
            </a:pPr>
            <a:r>
              <a:rPr lang="en-US" sz="9600" dirty="0">
                <a:effectLst/>
                <a:latin typeface="Calibri" panose="020F0502020204030204" pitchFamily="34"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Nộp</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phiếu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tại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điểm</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tiếp</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nhận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theo</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quy</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hướng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dẫn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sở</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giáo</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dục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đào</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tạo</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nơi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thường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trú</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để</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nhận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thông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tin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tài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khoản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phục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vụ</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công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9600" dirty="0">
              <a:effectLst/>
              <a:latin typeface="Calibri" panose="020F0502020204030204" pitchFamily="34" charset="0"/>
              <a:ea typeface="Calibri" panose="020F0502020204030204" pitchFamily="34" charset="0"/>
              <a:cs typeface="Times New Roman" panose="02020603050405020304" pitchFamily="18" charset="0"/>
            </a:endParaRP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r>
              <a:rPr lang="en-US" sz="6400" dirty="0">
                <a:latin typeface="Times New Roman" panose="02020603050405020304" pitchFamily="18" charset="0"/>
                <a:cs typeface="Times New Roman" panose="02020603050405020304" pitchFamily="18" charset="0"/>
              </a:rPr>
              <a:t> </a:t>
            </a: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marL="457200" lvl="1" indent="0">
              <a:buNone/>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p>
          <a:p>
            <a:endParaRPr lang="en-US" dirty="0"/>
          </a:p>
        </p:txBody>
      </p:sp>
    </p:spTree>
    <p:extLst>
      <p:ext uri="{BB962C8B-B14F-4D97-AF65-F5344CB8AC3E}">
        <p14:creationId xmlns:p14="http://schemas.microsoft.com/office/powerpoint/2010/main" val="41799150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r>
              <a:rPr lang="en-US" sz="2400" b="1" dirty="0">
                <a:solidFill>
                  <a:srgbClr val="FF0000"/>
                </a:solidFill>
                <a:latin typeface="Times New Roman" panose="02020603050405020304" pitchFamily="18" charset="0"/>
                <a:cs typeface="Times New Roman" panose="02020603050405020304" pitchFamily="18" charset="0"/>
              </a:rPr>
              <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8</a:t>
            </a:fld>
            <a:endParaRPr lang="en-US" dirty="0"/>
          </a:p>
        </p:txBody>
      </p:sp>
      <p:sp>
        <p:nvSpPr>
          <p:cNvPr id="5" name="Content Placeholder 5">
            <a:extLst>
              <a:ext uri="{FF2B5EF4-FFF2-40B4-BE49-F238E27FC236}">
                <a16:creationId xmlns="" xmlns:a16="http://schemas.microsoft.com/office/drawing/2014/main" id="{BB1CC4C0-2AD0-4B08-90CF-08F2EF2AE73D}"/>
              </a:ext>
            </a:extLst>
          </p:cNvPr>
          <p:cNvSpPr>
            <a:spLocks noGrp="1"/>
          </p:cNvSpPr>
          <p:nvPr>
            <p:ph idx="1"/>
          </p:nvPr>
        </p:nvSpPr>
        <p:spPr>
          <a:xfrm>
            <a:off x="481447" y="1043718"/>
            <a:ext cx="11488880" cy="5220243"/>
          </a:xfrm>
        </p:spPr>
        <p:txBody>
          <a:bodyPr>
            <a:normAutofit fontScale="25000" lnSpcReduction="20000"/>
          </a:bodyPr>
          <a:lstStyle/>
          <a:p>
            <a:pPr indent="0" algn="just">
              <a:lnSpc>
                <a:spcPts val="2700"/>
              </a:lnSpc>
              <a:spcBef>
                <a:spcPts val="600"/>
              </a:spcBef>
              <a:spcAft>
                <a:spcPts val="600"/>
              </a:spcAft>
              <a:buNone/>
            </a:pPr>
            <a:r>
              <a:rPr lang="en-US" sz="9600" b="1" dirty="0">
                <a:latin typeface="Times New Roman" panose="02020603050405020304" pitchFamily="18" charset="0"/>
                <a:ea typeface="Calibri" panose="020F0502020204030204" pitchFamily="34" charset="0"/>
                <a:cs typeface="Times New Roman" panose="02020603050405020304" pitchFamily="18" charset="0"/>
              </a:rPr>
              <a:t>-</a:t>
            </a:r>
            <a:r>
              <a:rPr lang="en-US" sz="9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dirty="0" err="1">
                <a:effectLst/>
                <a:latin typeface="Times New Roman" panose="02020603050405020304" pitchFamily="18" charset="0"/>
                <a:ea typeface="Calibri" panose="020F0502020204030204" pitchFamily="34" charset="0"/>
                <a:cs typeface="Times New Roman" panose="02020603050405020304" pitchFamily="18" charset="0"/>
              </a:rPr>
              <a:t>Đăng</a:t>
            </a:r>
            <a:r>
              <a:rPr lang="en-US" sz="9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dirty="0" err="1">
                <a:effectLst/>
                <a:latin typeface="Times New Roman" panose="02020603050405020304" pitchFamily="18" charset="0"/>
                <a:ea typeface="Calibri" panose="020F0502020204030204" pitchFamily="34" charset="0"/>
                <a:cs typeface="Times New Roman" panose="02020603050405020304" pitchFamily="18" charset="0"/>
              </a:rPr>
              <a:t>ký</a:t>
            </a:r>
            <a:r>
              <a:rPr lang="en-US" sz="9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9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dirty="0" err="1">
                <a:effectLst/>
                <a:latin typeface="Times New Roman" panose="02020603050405020304" pitchFamily="18" charset="0"/>
                <a:ea typeface="Calibri" panose="020F0502020204030204" pitchFamily="34" charset="0"/>
                <a:cs typeface="Times New Roman" panose="02020603050405020304" pitchFamily="18" charset="0"/>
              </a:rPr>
              <a:t>xử</a:t>
            </a:r>
            <a:r>
              <a:rPr lang="en-US" sz="9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dirty="0" err="1">
                <a:effectLst/>
                <a:latin typeface="Times New Roman" panose="02020603050405020304" pitchFamily="18" charset="0"/>
                <a:ea typeface="Calibri" panose="020F0502020204030204" pitchFamily="34" charset="0"/>
                <a:cs typeface="Times New Roman" panose="02020603050405020304" pitchFamily="18" charset="0"/>
              </a:rPr>
              <a:t>lý</a:t>
            </a:r>
            <a:r>
              <a:rPr lang="en-US" sz="9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dirty="0" err="1">
                <a:effectLst/>
                <a:latin typeface="Times New Roman" panose="02020603050405020304" pitchFamily="18" charset="0"/>
                <a:ea typeface="Calibri" panose="020F0502020204030204" pitchFamily="34" charset="0"/>
                <a:cs typeface="Times New Roman" panose="02020603050405020304" pitchFamily="18" charset="0"/>
              </a:rPr>
              <a:t>nguyện</a:t>
            </a:r>
            <a:r>
              <a:rPr lang="en-US" sz="9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dirty="0" err="1">
                <a:effectLst/>
                <a:latin typeface="Times New Roman" panose="02020603050405020304" pitchFamily="18" charset="0"/>
                <a:ea typeface="Calibri" panose="020F0502020204030204" pitchFamily="34" charset="0"/>
                <a:cs typeface="Times New Roman" panose="02020603050405020304" pitchFamily="18" charset="0"/>
              </a:rPr>
              <a:t>vọng</a:t>
            </a:r>
            <a:r>
              <a:rPr lang="en-US" sz="9600" b="1"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9600" b="1"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ts val="2700"/>
              </a:lnSpc>
              <a:spcBef>
                <a:spcPts val="600"/>
              </a:spcBef>
              <a:spcAft>
                <a:spcPts val="600"/>
              </a:spcAft>
              <a:buNone/>
            </a:pPr>
            <a:r>
              <a:rPr lang="en-US" sz="9600">
                <a:solidFill>
                  <a:srgbClr val="000000"/>
                </a:solidFill>
                <a:latin typeface="Times New Roman" panose="02020603050405020304" pitchFamily="18" charset="0"/>
                <a:ea typeface="Times New Roman" panose="02020603050405020304" pitchFamily="18" charset="0"/>
              </a:rPr>
              <a:t>    </a:t>
            </a:r>
            <a:r>
              <a:rPr lang="en-US" sz="9600" b="1" smtClean="0">
                <a:solidFill>
                  <a:srgbClr val="000000"/>
                </a:solidFill>
                <a:effectLst/>
                <a:latin typeface="Times New Roman" panose="02020603050405020304" pitchFamily="18" charset="0"/>
                <a:ea typeface="Times New Roman" panose="02020603050405020304" pitchFamily="18" charset="0"/>
              </a:rPr>
              <a:t>Từ </a:t>
            </a:r>
            <a:r>
              <a:rPr lang="en-US" sz="9600" b="1" dirty="0" err="1">
                <a:solidFill>
                  <a:srgbClr val="000000"/>
                </a:solidFill>
                <a:effectLst/>
                <a:latin typeface="Times New Roman" panose="02020603050405020304" pitchFamily="18" charset="0"/>
                <a:ea typeface="Times New Roman" panose="02020603050405020304" pitchFamily="18" charset="0"/>
              </a:rPr>
              <a:t>ngày</a:t>
            </a:r>
            <a:r>
              <a:rPr lang="en-US" sz="9600" b="1" dirty="0">
                <a:solidFill>
                  <a:srgbClr val="000000"/>
                </a:solidFill>
                <a:effectLst/>
                <a:latin typeface="Times New Roman" panose="02020603050405020304" pitchFamily="18" charset="0"/>
                <a:ea typeface="Times New Roman" panose="02020603050405020304" pitchFamily="18" charset="0"/>
              </a:rPr>
              <a:t> 22/7/2022 </a:t>
            </a:r>
            <a:r>
              <a:rPr lang="en-US" sz="9600" b="1" dirty="0" err="1">
                <a:solidFill>
                  <a:srgbClr val="000000"/>
                </a:solidFill>
                <a:effectLst/>
                <a:latin typeface="Times New Roman" panose="02020603050405020304" pitchFamily="18" charset="0"/>
                <a:ea typeface="Times New Roman" panose="02020603050405020304" pitchFamily="18" charset="0"/>
              </a:rPr>
              <a:t>đến</a:t>
            </a:r>
            <a:r>
              <a:rPr lang="en-US" sz="9600" b="1" dirty="0">
                <a:solidFill>
                  <a:srgbClr val="000000"/>
                </a:solidFill>
                <a:effectLst/>
                <a:latin typeface="Times New Roman" panose="02020603050405020304" pitchFamily="18" charset="0"/>
                <a:ea typeface="Times New Roman" panose="02020603050405020304" pitchFamily="18" charset="0"/>
              </a:rPr>
              <a:t> 17 </a:t>
            </a:r>
            <a:r>
              <a:rPr lang="en-US" sz="9600" b="1" dirty="0" err="1">
                <a:solidFill>
                  <a:srgbClr val="000000"/>
                </a:solidFill>
                <a:effectLst/>
                <a:latin typeface="Times New Roman" panose="02020603050405020304" pitchFamily="18" charset="0"/>
                <a:ea typeface="Times New Roman" panose="02020603050405020304" pitchFamily="18" charset="0"/>
              </a:rPr>
              <a:t>giờ</a:t>
            </a:r>
            <a:r>
              <a:rPr lang="en-US" sz="9600" b="1" dirty="0">
                <a:solidFill>
                  <a:srgbClr val="000000"/>
                </a:solidFill>
                <a:effectLst/>
                <a:latin typeface="Times New Roman" panose="02020603050405020304" pitchFamily="18" charset="0"/>
                <a:ea typeface="Times New Roman" panose="02020603050405020304" pitchFamily="18" charset="0"/>
              </a:rPr>
              <a:t> 00 </a:t>
            </a:r>
            <a:r>
              <a:rPr lang="en-US" sz="9600" b="1" dirty="0" err="1">
                <a:solidFill>
                  <a:srgbClr val="000000"/>
                </a:solidFill>
                <a:effectLst/>
                <a:latin typeface="Times New Roman" panose="02020603050405020304" pitchFamily="18" charset="0"/>
                <a:ea typeface="Times New Roman" panose="02020603050405020304" pitchFamily="18" charset="0"/>
              </a:rPr>
              <a:t>ngày</a:t>
            </a:r>
            <a:r>
              <a:rPr lang="en-US" sz="9600" b="1" dirty="0">
                <a:solidFill>
                  <a:srgbClr val="000000"/>
                </a:solidFill>
                <a:effectLst/>
                <a:latin typeface="Times New Roman" panose="02020603050405020304" pitchFamily="18" charset="0"/>
                <a:ea typeface="Times New Roman" panose="02020603050405020304" pitchFamily="18" charset="0"/>
              </a:rPr>
              <a:t> 20/8/2022,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đăng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ký</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điều</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chỉnh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bổ</a:t>
            </a:r>
            <a:r>
              <a:rPr lang="en-US" sz="9600" dirty="0">
                <a:solidFill>
                  <a:srgbClr val="000000"/>
                </a:solidFill>
                <a:effectLst/>
                <a:latin typeface="Times New Roman" panose="02020603050405020304" pitchFamily="18" charset="0"/>
                <a:ea typeface="Times New Roman" panose="02020603050405020304" pitchFamily="18" charset="0"/>
              </a:rPr>
              <a:t> sung NVXT </a:t>
            </a:r>
            <a:r>
              <a:rPr lang="en-US" sz="9600" dirty="0" err="1">
                <a:solidFill>
                  <a:srgbClr val="000000"/>
                </a:solidFill>
                <a:effectLst/>
                <a:latin typeface="Times New Roman" panose="02020603050405020304" pitchFamily="18" charset="0"/>
                <a:ea typeface="Times New Roman" panose="02020603050405020304" pitchFamily="18" charset="0"/>
              </a:rPr>
              <a:t>không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giới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hạn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số</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lần</a:t>
            </a:r>
            <a:r>
              <a:rPr lang="en-US" sz="9600" dirty="0">
                <a:solidFill>
                  <a:srgbClr val="000000"/>
                </a:solidFill>
                <a:effectLst/>
                <a:latin typeface="Times New Roman" panose="02020603050405020304" pitchFamily="18" charset="0"/>
                <a:ea typeface="Times New Roman" panose="02020603050405020304" pitchFamily="18" charset="0"/>
              </a:rPr>
              <a:t>: </a:t>
            </a:r>
            <a:endParaRPr lang="en-US" sz="9600" dirty="0">
              <a:effectLst/>
              <a:latin typeface="Times New Roman" panose="02020603050405020304" pitchFamily="18" charset="0"/>
              <a:ea typeface="Times New Roman" panose="02020603050405020304" pitchFamily="18" charset="0"/>
            </a:endParaRPr>
          </a:p>
          <a:p>
            <a:pPr indent="0" algn="just">
              <a:lnSpc>
                <a:spcPts val="2700"/>
              </a:lnSpc>
              <a:spcBef>
                <a:spcPts val="600"/>
              </a:spcBef>
              <a:spcAft>
                <a:spcPts val="600"/>
              </a:spcAft>
              <a:buNone/>
            </a:pPr>
            <a:r>
              <a:rPr lang="en-US" sz="9600" dirty="0">
                <a:solidFill>
                  <a:srgbClr val="000000"/>
                </a:solidFill>
                <a:latin typeface="Times New Roman" panose="02020603050405020304" pitchFamily="18" charset="0"/>
                <a:ea typeface="Times New Roman" panose="02020603050405020304" pitchFamily="18" charset="0"/>
              </a:rPr>
              <a:t>+</a:t>
            </a:r>
            <a:r>
              <a:rPr lang="en-US" sz="9600" dirty="0">
                <a:solidFill>
                  <a:srgbClr val="000000"/>
                </a:solidFill>
                <a:effectLst/>
                <a:latin typeface="Times New Roman" panose="02020603050405020304" pitchFamily="18" charset="0"/>
                <a:ea typeface="Times New Roman" panose="02020603050405020304" pitchFamily="18" charset="0"/>
              </a:rPr>
              <a:t> Việc đăng ký NVXT đối với các phương thức xét tuyển phải thực </a:t>
            </a:r>
            <a:r>
              <a:rPr lang="en-US" sz="9600" dirty="0" smtClean="0">
                <a:solidFill>
                  <a:srgbClr val="000000"/>
                </a:solidFill>
                <a:effectLst/>
                <a:latin typeface="Times New Roman" panose="02020603050405020304" pitchFamily="18" charset="0"/>
                <a:ea typeface="Times New Roman" panose="02020603050405020304" pitchFamily="18" charset="0"/>
              </a:rPr>
              <a:t>hiện </a:t>
            </a:r>
            <a:r>
              <a:rPr lang="en-US" sz="9600" dirty="0">
                <a:solidFill>
                  <a:srgbClr val="000000"/>
                </a:solidFill>
                <a:effectLst/>
                <a:latin typeface="Times New Roman" panose="02020603050405020304" pitchFamily="18" charset="0"/>
                <a:ea typeface="Times New Roman" panose="02020603050405020304" pitchFamily="18" charset="0"/>
              </a:rPr>
              <a:t>theo hình thức trực tuyến trên Hệ thống hoặc trên Cổng dịch vụ công quốc gia</a:t>
            </a:r>
            <a:endParaRPr lang="en-US" sz="9600" dirty="0">
              <a:effectLst/>
              <a:latin typeface="Times New Roman" panose="02020603050405020304" pitchFamily="18" charset="0"/>
              <a:ea typeface="Times New Roman" panose="02020603050405020304" pitchFamily="18" charset="0"/>
            </a:endParaRPr>
          </a:p>
          <a:p>
            <a:pPr indent="0" algn="just">
              <a:lnSpc>
                <a:spcPts val="2700"/>
              </a:lnSpc>
              <a:spcBef>
                <a:spcPts val="600"/>
              </a:spcBef>
              <a:spcAft>
                <a:spcPts val="600"/>
              </a:spcAft>
              <a:buNone/>
            </a:pPr>
            <a:r>
              <a:rPr lang="en-US" sz="9600" dirty="0">
                <a:solidFill>
                  <a:srgbClr val="000000"/>
                </a:solidFill>
                <a:latin typeface="Times New Roman" panose="02020603050405020304" pitchFamily="18" charset="0"/>
                <a:ea typeface="Times New Roman" panose="02020603050405020304" pitchFamily="18" charset="0"/>
              </a:rPr>
              <a: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dụng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tài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khoản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đã</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được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cấp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để</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lý</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thông</a:t>
            </a:r>
            <a:r>
              <a:rPr lang="en-US" sz="9600" dirty="0">
                <a:solidFill>
                  <a:srgbClr val="000000"/>
                </a:solidFill>
                <a:effectLst/>
                <a:latin typeface="Times New Roman" panose="02020603050405020304" pitchFamily="18" charset="0"/>
                <a:ea typeface="Times New Roman" panose="02020603050405020304" pitchFamily="18" charset="0"/>
              </a:rPr>
              <a:t> tin (</a:t>
            </a:r>
            <a:r>
              <a:rPr lang="en-US" sz="9600" dirty="0" err="1">
                <a:solidFill>
                  <a:srgbClr val="000000"/>
                </a:solidFill>
                <a:effectLst/>
                <a:latin typeface="Times New Roman" panose="02020603050405020304" pitchFamily="18" charset="0"/>
                <a:ea typeface="Times New Roman" panose="02020603050405020304" pitchFamily="18" charset="0"/>
              </a:rPr>
              <a:t>nhập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sửa</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xem</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thông</a:t>
            </a:r>
            <a:r>
              <a:rPr lang="en-US" sz="9600" dirty="0">
                <a:solidFill>
                  <a:srgbClr val="000000"/>
                </a:solidFill>
                <a:effectLst/>
                <a:latin typeface="Times New Roman" panose="02020603050405020304" pitchFamily="18" charset="0"/>
                <a:ea typeface="Times New Roman" panose="02020603050405020304" pitchFamily="18" charset="0"/>
              </a:rPr>
              <a:t> tin </a:t>
            </a:r>
            <a:r>
              <a:rPr lang="en-US" sz="9600" dirty="0" err="1">
                <a:solidFill>
                  <a:srgbClr val="000000"/>
                </a:solidFill>
                <a:effectLst/>
                <a:latin typeface="Times New Roman" panose="02020603050405020304" pitchFamily="18" charset="0"/>
                <a:ea typeface="Times New Roman" panose="02020603050405020304" pitchFamily="18" charset="0"/>
              </a:rPr>
              <a:t>của</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trên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Hệ</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thống</a:t>
            </a:r>
            <a:r>
              <a:rPr lang="en-US" sz="9600" dirty="0">
                <a:solidFill>
                  <a:srgbClr val="000000"/>
                </a:solidFill>
                <a:effectLst/>
                <a:latin typeface="Times New Roman" panose="02020603050405020304" pitchFamily="18" charset="0"/>
                <a:ea typeface="Times New Roman" panose="02020603050405020304" pitchFamily="18" charset="0"/>
              </a:rPr>
              <a:t>;  </a:t>
            </a:r>
            <a:endParaRPr lang="en-US" sz="9600" dirty="0">
              <a:effectLst/>
              <a:latin typeface="Times New Roman" panose="02020603050405020304" pitchFamily="18" charset="0"/>
              <a:ea typeface="Times New Roman" panose="02020603050405020304" pitchFamily="18" charset="0"/>
            </a:endParaRPr>
          </a:p>
          <a:p>
            <a:pPr indent="0" algn="just">
              <a:lnSpc>
                <a:spcPts val="2700"/>
              </a:lnSpc>
              <a:spcBef>
                <a:spcPts val="600"/>
              </a:spcBef>
              <a:spcAft>
                <a:spcPts val="600"/>
              </a:spcAft>
              <a:buNone/>
            </a:pPr>
            <a:r>
              <a:rPr lang="en-US" sz="9600" dirty="0">
                <a:latin typeface="Times New Roman" panose="02020603050405020304" pitchFamily="18" charset="0"/>
                <a:ea typeface="Calibri" panose="020F0502020204030204" pitchFamily="34" charset="0"/>
                <a:cs typeface="Times New Roman" panose="02020603050405020304" pitchFamily="18" charset="0"/>
              </a:rPr>
              <a: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nguyện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vọng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đăng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ký</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xét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vào</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ngành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phương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thức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ở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tất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cả</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CSĐT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xếp</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thứ</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tự</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từ</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1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đến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hết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nguyện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vọng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1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nguyện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vọng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cao</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nhất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96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ts val="2700"/>
              </a:lnSpc>
              <a:spcBef>
                <a:spcPts val="600"/>
              </a:spcBef>
              <a:spcAft>
                <a:spcPts val="600"/>
              </a:spcAft>
              <a:buNone/>
            </a:pPr>
            <a:r>
              <a:rPr lang="en-US" sz="9600" dirty="0">
                <a:latin typeface="Times New Roman" panose="02020603050405020304" pitchFamily="18" charset="0"/>
                <a:ea typeface="Calibri" panose="020F0502020204030204" pitchFamily="34" charset="0"/>
                <a:cs typeface="Times New Roman" panose="02020603050405020304" pitchFamily="18" charset="0"/>
              </a:rPr>
              <a:t>    -</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Tất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cả</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NVXT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theo</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phương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thức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xét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CSĐT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xử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lý</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nguyện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vọng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trên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Hệ</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thống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mỗi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chỉ</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trúng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1</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nguyện</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vọng</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cao</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nhất</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số</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nguyện</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vọng</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đã</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đăng</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ký</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96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 đủ điều kiện trúng tuyển</a:t>
            </a:r>
            <a:r>
              <a:rPr lang="en-US" sz="96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96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ts val="2700"/>
              </a:lnSpc>
              <a:spcBef>
                <a:spcPts val="600"/>
              </a:spcBef>
              <a:spcAft>
                <a:spcPts val="600"/>
              </a:spcAft>
              <a:buNone/>
            </a:pPr>
            <a:r>
              <a:rPr lang="en-US" sz="9600" dirty="0">
                <a:solidFill>
                  <a:srgbClr val="000000"/>
                </a:solidFill>
                <a:latin typeface="Times New Roman" panose="02020603050405020304" pitchFamily="18" charset="0"/>
                <a:ea typeface="Times New Roman" panose="02020603050405020304" pitchFamily="18" charset="0"/>
              </a:rPr>
              <a:t>    </a:t>
            </a:r>
            <a:endParaRPr lang="en-US" sz="9600" dirty="0">
              <a:effectLst/>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6093543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r>
              <a:rPr lang="en-US" sz="2400" b="1" dirty="0">
                <a:solidFill>
                  <a:srgbClr val="FF0000"/>
                </a:solidFill>
                <a:latin typeface="Times New Roman" panose="02020603050405020304" pitchFamily="18" charset="0"/>
                <a:cs typeface="Times New Roman" panose="02020603050405020304" pitchFamily="18" charset="0"/>
              </a:rPr>
              <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9</a:t>
            </a:fld>
            <a:endParaRPr lang="en-US" dirty="0"/>
          </a:p>
        </p:txBody>
      </p:sp>
      <p:sp>
        <p:nvSpPr>
          <p:cNvPr id="5" name="Content Placeholder 5">
            <a:extLst>
              <a:ext uri="{FF2B5EF4-FFF2-40B4-BE49-F238E27FC236}">
                <a16:creationId xmlns="" xmlns:a16="http://schemas.microsoft.com/office/drawing/2014/main" id="{BB1CC4C0-2AD0-4B08-90CF-08F2EF2AE73D}"/>
              </a:ext>
            </a:extLst>
          </p:cNvPr>
          <p:cNvSpPr>
            <a:spLocks noGrp="1"/>
          </p:cNvSpPr>
          <p:nvPr>
            <p:ph idx="1"/>
          </p:nvPr>
        </p:nvSpPr>
        <p:spPr>
          <a:xfrm>
            <a:off x="481447" y="1043718"/>
            <a:ext cx="11544298" cy="5220243"/>
          </a:xfrm>
        </p:spPr>
        <p:txBody>
          <a:bodyPr>
            <a:normAutofit fontScale="25000" lnSpcReduction="20000"/>
          </a:bodyPr>
          <a:lstStyle/>
          <a:p>
            <a:pPr marL="0" indent="0">
              <a:lnSpc>
                <a:spcPts val="2700"/>
              </a:lnSpc>
              <a:spcBef>
                <a:spcPts val="600"/>
              </a:spcBef>
              <a:spcAft>
                <a:spcPts val="600"/>
              </a:spcAft>
              <a:buNone/>
            </a:pP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đã</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hoàn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thành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việc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dự</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vào</a:t>
            </a:r>
            <a:r>
              <a:rPr lang="en-US" sz="9600" dirty="0">
                <a:solidFill>
                  <a:srgbClr val="000000"/>
                </a:solidFill>
                <a:effectLst/>
                <a:latin typeface="Times New Roman" panose="02020603050405020304" pitchFamily="18" charset="0"/>
                <a:ea typeface="Times New Roman" panose="02020603050405020304" pitchFamily="18" charset="0"/>
              </a:rPr>
              <a:t> CSĐT </a:t>
            </a:r>
            <a:r>
              <a:rPr lang="en-US" sz="9600" dirty="0" err="1">
                <a:solidFill>
                  <a:srgbClr val="000000"/>
                </a:solidFill>
                <a:effectLst/>
                <a:latin typeface="Times New Roman" panose="02020603050405020304" pitchFamily="18" charset="0"/>
                <a:ea typeface="Times New Roman" panose="02020603050405020304" pitchFamily="18" charset="0"/>
              </a:rPr>
              <a:t>theo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kế</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hoạch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xét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sớm</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của</a:t>
            </a:r>
            <a:r>
              <a:rPr lang="en-US" sz="9600" dirty="0">
                <a:solidFill>
                  <a:srgbClr val="000000"/>
                </a:solidFill>
                <a:effectLst/>
                <a:latin typeface="Times New Roman" panose="02020603050405020304" pitchFamily="18" charset="0"/>
                <a:ea typeface="Times New Roman" panose="02020603050405020304" pitchFamily="18" charset="0"/>
              </a:rPr>
              <a:t> CSĐT, </a:t>
            </a:r>
            <a:r>
              <a:rPr lang="en-US" sz="9600" dirty="0" err="1">
                <a:solidFill>
                  <a:srgbClr val="000000"/>
                </a:solidFill>
                <a:effectLst/>
                <a:latin typeface="Times New Roman" panose="02020603050405020304" pitchFamily="18" charset="0"/>
                <a:ea typeface="Times New Roman" panose="02020603050405020304" pitchFamily="18" charset="0"/>
              </a:rPr>
              <a:t>nếu</a:t>
            </a:r>
            <a:r>
              <a:rPr lang="en-US" sz="9600" dirty="0">
                <a:solidFill>
                  <a:srgbClr val="000000"/>
                </a:solidFill>
                <a:effectLst/>
                <a:latin typeface="Times New Roman" panose="02020603050405020304" pitchFamily="18" charset="0"/>
                <a:ea typeface="Times New Roman" panose="02020603050405020304" pitchFamily="18" charset="0"/>
              </a:rPr>
              <a:t> </a:t>
            </a:r>
            <a:r>
              <a:rPr lang="vi-VN" sz="9600" dirty="0">
                <a:solidFill>
                  <a:srgbClr val="000000"/>
                </a:solidFill>
                <a:effectLst/>
                <a:latin typeface="Times New Roman" panose="02020603050405020304" pitchFamily="18" charset="0"/>
                <a:ea typeface="Times New Roman" panose="02020603050405020304" pitchFamily="18" charset="0"/>
              </a:rPr>
              <a:t>đủ điều kiện trúng 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phải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tiếp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tục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đăng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ký</a:t>
            </a:r>
            <a:r>
              <a:rPr lang="en-US" sz="9600" dirty="0">
                <a:solidFill>
                  <a:srgbClr val="000000"/>
                </a:solidFill>
                <a:effectLst/>
                <a:latin typeface="Times New Roman" panose="02020603050405020304" pitchFamily="18" charset="0"/>
                <a:ea typeface="Times New Roman" panose="02020603050405020304" pitchFamily="18" charset="0"/>
              </a:rPr>
              <a:t> NVXT </a:t>
            </a:r>
            <a:r>
              <a:rPr lang="en-US" sz="9600" dirty="0" err="1">
                <a:solidFill>
                  <a:srgbClr val="000000"/>
                </a:solidFill>
                <a:effectLst/>
                <a:latin typeface="Times New Roman" panose="02020603050405020304" pitchFamily="18" charset="0"/>
                <a:ea typeface="Times New Roman" panose="02020603050405020304" pitchFamily="18" charset="0"/>
              </a:rPr>
              <a:t>trên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Hệ</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thống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để</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được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xét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theo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quy</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định</a:t>
            </a:r>
            <a:r>
              <a:rPr lang="en-US" sz="9600" dirty="0">
                <a:solidFill>
                  <a:srgbClr val="000000"/>
                </a:solidFill>
                <a:effectLst/>
                <a:latin typeface="Times New Roman" panose="02020603050405020304" pitchFamily="18" charset="0"/>
                <a:ea typeface="Times New Roman" panose="02020603050405020304" pitchFamily="18" charset="0"/>
              </a:rPr>
              <a:t>. </a:t>
            </a:r>
            <a:endParaRPr lang="en-US" sz="9600" dirty="0">
              <a:effectLst/>
              <a:latin typeface="Times New Roman" panose="02020603050405020304" pitchFamily="18" charset="0"/>
              <a:ea typeface="Times New Roman" panose="02020603050405020304" pitchFamily="18" charset="0"/>
            </a:endParaRPr>
          </a:p>
          <a:p>
            <a:pPr marL="0" indent="0" algn="just">
              <a:lnSpc>
                <a:spcPts val="2700"/>
              </a:lnSpc>
              <a:spcBef>
                <a:spcPts val="600"/>
              </a:spcBef>
              <a:spcAft>
                <a:spcPts val="600"/>
              </a:spcAft>
              <a:buNone/>
            </a:pP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Từ</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ngày</a:t>
            </a:r>
            <a:r>
              <a:rPr lang="en-US" sz="9600" dirty="0">
                <a:solidFill>
                  <a:srgbClr val="000000"/>
                </a:solidFill>
                <a:effectLst/>
                <a:latin typeface="Times New Roman" panose="02020603050405020304" pitchFamily="18" charset="0"/>
                <a:ea typeface="Times New Roman" panose="02020603050405020304" pitchFamily="18" charset="0"/>
              </a:rPr>
              <a:t> 21/8/2022 </a:t>
            </a:r>
            <a:r>
              <a:rPr lang="en-US" sz="9600" dirty="0" err="1">
                <a:solidFill>
                  <a:srgbClr val="000000"/>
                </a:solidFill>
                <a:effectLst/>
                <a:latin typeface="Times New Roman" panose="02020603050405020304" pitchFamily="18" charset="0"/>
                <a:ea typeface="Times New Roman" panose="02020603050405020304" pitchFamily="18" charset="0"/>
              </a:rPr>
              <a:t>đến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ngày</a:t>
            </a:r>
            <a:r>
              <a:rPr lang="en-US" sz="9600" dirty="0">
                <a:solidFill>
                  <a:srgbClr val="000000"/>
                </a:solidFill>
                <a:effectLst/>
                <a:latin typeface="Times New Roman" panose="02020603050405020304" pitchFamily="18" charset="0"/>
                <a:ea typeface="Times New Roman" panose="02020603050405020304" pitchFamily="18" charset="0"/>
              </a:rPr>
              <a:t> 17 </a:t>
            </a:r>
            <a:r>
              <a:rPr lang="en-US" sz="9600" dirty="0" err="1">
                <a:solidFill>
                  <a:srgbClr val="000000"/>
                </a:solidFill>
                <a:effectLst/>
                <a:latin typeface="Times New Roman" panose="02020603050405020304" pitchFamily="18" charset="0"/>
                <a:ea typeface="Times New Roman" panose="02020603050405020304" pitchFamily="18" charset="0"/>
              </a:rPr>
              <a:t>giờ</a:t>
            </a:r>
            <a:r>
              <a:rPr lang="en-US" sz="9600" dirty="0">
                <a:solidFill>
                  <a:srgbClr val="000000"/>
                </a:solidFill>
                <a:effectLst/>
                <a:latin typeface="Times New Roman" panose="02020603050405020304" pitchFamily="18" charset="0"/>
                <a:ea typeface="Times New Roman" panose="02020603050405020304" pitchFamily="18" charset="0"/>
              </a:rPr>
              <a:t> 00 </a:t>
            </a:r>
            <a:r>
              <a:rPr lang="en-US" sz="9600" dirty="0" err="1">
                <a:solidFill>
                  <a:srgbClr val="000000"/>
                </a:solidFill>
                <a:effectLst/>
                <a:latin typeface="Times New Roman" panose="02020603050405020304" pitchFamily="18" charset="0"/>
                <a:ea typeface="Times New Roman" panose="02020603050405020304" pitchFamily="18" charset="0"/>
              </a:rPr>
              <a:t>ngày</a:t>
            </a:r>
            <a:r>
              <a:rPr lang="en-US" sz="9600" dirty="0">
                <a:solidFill>
                  <a:srgbClr val="000000"/>
                </a:solidFill>
                <a:effectLst/>
                <a:latin typeface="Times New Roman" panose="02020603050405020304" pitchFamily="18" charset="0"/>
                <a:ea typeface="Times New Roman" panose="02020603050405020304" pitchFamily="18" charset="0"/>
              </a:rPr>
              <a:t> 28/8/2022:</a:t>
            </a:r>
            <a:endParaRPr lang="en-US" sz="9600" dirty="0">
              <a:latin typeface="Times New Roman" panose="02020603050405020304" pitchFamily="18" charset="0"/>
              <a:ea typeface="Times New Roman" panose="02020603050405020304" pitchFamily="18" charset="0"/>
            </a:endParaRPr>
          </a:p>
          <a:p>
            <a:pPr marL="0" indent="0" algn="just">
              <a:lnSpc>
                <a:spcPts val="2700"/>
              </a:lnSpc>
              <a:spcBef>
                <a:spcPts val="600"/>
              </a:spcBef>
              <a:spcAft>
                <a:spcPts val="600"/>
              </a:spcAft>
              <a:buNone/>
            </a:pPr>
            <a:r>
              <a:rPr lang="en-US" sz="9600" dirty="0">
                <a:solidFill>
                  <a:srgbClr val="000000"/>
                </a:solidFill>
                <a:latin typeface="Times New Roman" panose="02020603050405020304" pitchFamily="18" charset="0"/>
                <a:ea typeface="Times New Roman" panose="02020603050405020304" pitchFamily="18" charset="0"/>
              </a:rPr>
              <a:t> +</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phải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xác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số</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lượng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thứ</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tự</a:t>
            </a:r>
            <a:r>
              <a:rPr lang="en-US" sz="9600" dirty="0">
                <a:solidFill>
                  <a:srgbClr val="000000"/>
                </a:solidFill>
                <a:effectLst/>
                <a:latin typeface="Times New Roman" panose="02020603050405020304" pitchFamily="18" charset="0"/>
                <a:ea typeface="Times New Roman" panose="02020603050405020304" pitchFamily="18" charset="0"/>
              </a:rPr>
              <a:t> NVXT </a:t>
            </a:r>
            <a:r>
              <a:rPr lang="en-US" sz="9600" dirty="0" err="1">
                <a:solidFill>
                  <a:srgbClr val="000000"/>
                </a:solidFill>
                <a:effectLst/>
                <a:latin typeface="Times New Roman" panose="02020603050405020304" pitchFamily="18" charset="0"/>
                <a:ea typeface="Times New Roman" panose="02020603050405020304" pitchFamily="18" charset="0"/>
              </a:rPr>
              <a:t>trên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Hệ</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thống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đồng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thời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nộp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lệ</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xét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b="1" dirty="0" err="1">
                <a:solidFill>
                  <a:srgbClr val="000000"/>
                </a:solidFill>
                <a:effectLst/>
                <a:latin typeface="Times New Roman" panose="02020603050405020304" pitchFamily="18" charset="0"/>
                <a:ea typeface="Times New Roman" panose="02020603050405020304" pitchFamily="18" charset="0"/>
              </a:rPr>
              <a:t>theo</a:t>
            </a:r>
            <a:r>
              <a:rPr lang="en-US" sz="9600" b="1" dirty="0">
                <a:solidFill>
                  <a:srgbClr val="000000"/>
                </a:solidFill>
                <a:effectLst/>
                <a:latin typeface="Times New Roman" panose="02020603050405020304" pitchFamily="18" charset="0"/>
                <a:ea typeface="Times New Roman" panose="02020603050405020304" pitchFamily="18" charset="0"/>
              </a:rPr>
              <a:t> </a:t>
            </a:r>
            <a:r>
              <a:rPr lang="en-US" sz="9600" b="1" dirty="0" err="1">
                <a:solidFill>
                  <a:srgbClr val="000000"/>
                </a:solidFill>
                <a:effectLst/>
                <a:latin typeface="Times New Roman" panose="02020603050405020304" pitchFamily="18" charset="0"/>
                <a:ea typeface="Times New Roman" panose="02020603050405020304" pitchFamily="18" charset="0"/>
              </a:rPr>
              <a:t>số</a:t>
            </a:r>
            <a:r>
              <a:rPr lang="en-US" sz="9600" b="1" dirty="0">
                <a:solidFill>
                  <a:srgbClr val="000000"/>
                </a:solidFill>
                <a:effectLst/>
                <a:latin typeface="Times New Roman" panose="02020603050405020304" pitchFamily="18" charset="0"/>
                <a:ea typeface="Times New Roman" panose="02020603050405020304" pitchFamily="18" charset="0"/>
              </a:rPr>
              <a:t> </a:t>
            </a:r>
            <a:r>
              <a:rPr lang="en-US" sz="9600" b="1" dirty="0" err="1">
                <a:solidFill>
                  <a:srgbClr val="000000"/>
                </a:solidFill>
                <a:effectLst/>
                <a:latin typeface="Times New Roman" panose="02020603050405020304" pitchFamily="18" charset="0"/>
                <a:ea typeface="Times New Roman" panose="02020603050405020304" pitchFamily="18" charset="0"/>
              </a:rPr>
              <a:t>lượng</a:t>
            </a:r>
            <a:r>
              <a:rPr lang="en-US" sz="9600" b="1" dirty="0">
                <a:solidFill>
                  <a:srgbClr val="000000"/>
                </a:solidFill>
                <a:effectLst/>
                <a:latin typeface="Times New Roman" panose="02020603050405020304" pitchFamily="18" charset="0"/>
                <a:ea typeface="Times New Roman" panose="02020603050405020304" pitchFamily="18" charset="0"/>
              </a:rPr>
              <a:t> NVXT </a:t>
            </a:r>
            <a:r>
              <a:rPr lang="vi-VN" sz="9600" b="1" dirty="0" smtClean="0">
                <a:solidFill>
                  <a:srgbClr val="000000"/>
                </a:solidFill>
                <a:latin typeface="Times New Roman" panose="02020603050405020304" pitchFamily="18" charset="0"/>
                <a:ea typeface="Times New Roman" panose="02020603050405020304" pitchFamily="18" charset="0"/>
              </a:rPr>
              <a:t>có sử dụng kết thi tốt nghiệp THPT </a:t>
            </a:r>
            <a:r>
              <a:rPr lang="vi-VN" sz="9600" dirty="0" smtClean="0">
                <a:solidFill>
                  <a:srgbClr val="000000"/>
                </a:solidFill>
                <a:latin typeface="Times New Roman" panose="02020603050405020304" pitchFamily="18" charset="0"/>
                <a:ea typeface="Times New Roman" panose="02020603050405020304" pitchFamily="18" charset="0"/>
              </a:rPr>
              <a:t>theo</a:t>
            </a:r>
            <a:r>
              <a:rPr lang="en-US" sz="9600" dirty="0" smtClean="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hình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thức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trực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tuyến</a:t>
            </a:r>
            <a:r>
              <a:rPr lang="en-US" sz="9600" dirty="0">
                <a:solidFill>
                  <a:srgbClr val="000000"/>
                </a:solidFill>
                <a:effectLst/>
                <a:latin typeface="Times New Roman" panose="02020603050405020304" pitchFamily="18" charset="0"/>
                <a:ea typeface="Times New Roman" panose="02020603050405020304" pitchFamily="18" charset="0"/>
              </a:rPr>
              <a:t>. </a:t>
            </a:r>
            <a:endParaRPr lang="en-US" sz="9600" dirty="0">
              <a:effectLst/>
              <a:latin typeface="Times New Roman" panose="02020603050405020304" pitchFamily="18" charset="0"/>
              <a:ea typeface="Times New Roman" panose="02020603050405020304" pitchFamily="18" charset="0"/>
            </a:endParaRPr>
          </a:p>
          <a:p>
            <a:pPr marL="0" indent="0" algn="just">
              <a:lnSpc>
                <a:spcPts val="2700"/>
              </a:lnSpc>
              <a:spcBef>
                <a:spcPts val="600"/>
              </a:spcBef>
              <a:spcAft>
                <a:spcPts val="600"/>
              </a:spcAft>
              <a:buNone/>
            </a:pPr>
            <a:r>
              <a:rPr lang="en-US" sz="9600" dirty="0">
                <a:solidFill>
                  <a:srgbClr val="000000"/>
                </a:solidFill>
                <a:latin typeface="Times New Roman" panose="02020603050405020304" pitchFamily="18" charset="0"/>
                <a:ea typeface="Times New Roman" panose="02020603050405020304" pitchFamily="18" charset="0"/>
              </a:rPr>
              <a:t>  +</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Riêng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thuộc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diện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hưởng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chính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sách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ưu</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tiên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khu</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vực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ưu</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tiên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đối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tượng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phải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phối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hợp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với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các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điểm</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tiếp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rà</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soát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thông</a:t>
            </a:r>
            <a:r>
              <a:rPr lang="en-US" sz="9600" dirty="0">
                <a:solidFill>
                  <a:srgbClr val="000000"/>
                </a:solidFill>
                <a:effectLst/>
                <a:latin typeface="Times New Roman" panose="02020603050405020304" pitchFamily="18" charset="0"/>
                <a:ea typeface="Times New Roman" panose="02020603050405020304" pitchFamily="18" charset="0"/>
              </a:rPr>
              <a:t> tin </a:t>
            </a:r>
            <a:r>
              <a:rPr lang="en-US" sz="9600" dirty="0" err="1">
                <a:solidFill>
                  <a:srgbClr val="000000"/>
                </a:solidFill>
                <a:effectLst/>
                <a:latin typeface="Times New Roman" panose="02020603050405020304" pitchFamily="18" charset="0"/>
                <a:ea typeface="Times New Roman" panose="02020603050405020304" pitchFamily="18" charset="0"/>
              </a:rPr>
              <a:t>khu</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vực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Phụ</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lục</a:t>
            </a:r>
            <a:r>
              <a:rPr lang="en-US" sz="9600" dirty="0">
                <a:solidFill>
                  <a:srgbClr val="000000"/>
                </a:solidFill>
                <a:effectLst/>
                <a:latin typeface="Times New Roman" panose="02020603050405020304" pitchFamily="18" charset="0"/>
                <a:ea typeface="Times New Roman" panose="02020603050405020304" pitchFamily="18" charset="0"/>
              </a:rPr>
              <a:t> VI) </a:t>
            </a:r>
            <a:r>
              <a:rPr lang="en-US" sz="9600" dirty="0" err="1">
                <a:solidFill>
                  <a:srgbClr val="000000"/>
                </a:solidFill>
                <a:effectLst/>
                <a:latin typeface="Times New Roman" panose="02020603050405020304" pitchFamily="18" charset="0"/>
                <a:ea typeface="Times New Roman" panose="02020603050405020304" pitchFamily="18" charset="0"/>
              </a:rPr>
              <a:t>và</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đối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tượng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ưu</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tiên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của</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nếu</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có</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xác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số</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lượng</a:t>
            </a:r>
            <a:r>
              <a:rPr lang="en-US" sz="9600" dirty="0">
                <a:solidFill>
                  <a:srgbClr val="000000"/>
                </a:solidFill>
                <a:effectLst/>
                <a:latin typeface="Times New Roman" panose="02020603050405020304" pitchFamily="18" charset="0"/>
                <a:ea typeface="Times New Roman" panose="02020603050405020304" pitchFamily="18" charset="0"/>
              </a:rPr>
              <a:t> NVXT, </a:t>
            </a:r>
            <a:r>
              <a:rPr lang="en-US" sz="9600" dirty="0" err="1">
                <a:solidFill>
                  <a:srgbClr val="000000"/>
                </a:solidFill>
                <a:effectLst/>
                <a:latin typeface="Times New Roman" panose="02020603050405020304" pitchFamily="18" charset="0"/>
                <a:ea typeface="Times New Roman" panose="02020603050405020304" pitchFamily="18" charset="0"/>
              </a:rPr>
              <a:t>đồng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thời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nộp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lệ</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xét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theo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số</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lượng</a:t>
            </a:r>
            <a:r>
              <a:rPr lang="en-US" sz="9600" dirty="0">
                <a:solidFill>
                  <a:srgbClr val="000000"/>
                </a:solidFill>
                <a:effectLst/>
                <a:latin typeface="Times New Roman" panose="02020603050405020304" pitchFamily="18" charset="0"/>
                <a:ea typeface="Times New Roman" panose="02020603050405020304" pitchFamily="18" charset="0"/>
              </a:rPr>
              <a:t> NVXT </a:t>
            </a:r>
            <a:r>
              <a:rPr lang="en-US" sz="9600" dirty="0" err="1">
                <a:solidFill>
                  <a:srgbClr val="000000"/>
                </a:solidFill>
                <a:effectLst/>
                <a:latin typeface="Times New Roman" panose="02020603050405020304" pitchFamily="18" charset="0"/>
                <a:ea typeface="Times New Roman" panose="02020603050405020304" pitchFamily="18" charset="0"/>
              </a:rPr>
              <a:t>bằng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hình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thức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trực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tuyến</a:t>
            </a:r>
            <a:r>
              <a:rPr lang="en-US" sz="9600" dirty="0">
                <a:solidFill>
                  <a:srgbClr val="000000"/>
                </a:solidFill>
                <a:effectLst/>
                <a:latin typeface="Times New Roman" panose="02020603050405020304" pitchFamily="18" charset="0"/>
                <a:ea typeface="Times New Roman" panose="02020603050405020304" pitchFamily="18" charset="0"/>
              </a:rPr>
              <a:t>.</a:t>
            </a:r>
            <a:endParaRPr lang="en-US" sz="9600" dirty="0">
              <a:effectLst/>
              <a:latin typeface="Times New Roman" panose="02020603050405020304" pitchFamily="18" charset="0"/>
              <a:ea typeface="Times New Roman" panose="02020603050405020304" pitchFamily="18" charset="0"/>
            </a:endParaRPr>
          </a:p>
          <a:p>
            <a:pPr marL="0" indent="0" algn="just">
              <a:lnSpc>
                <a:spcPts val="2700"/>
              </a:lnSpc>
              <a:spcBef>
                <a:spcPts val="600"/>
              </a:spcBef>
              <a:spcAft>
                <a:spcPts val="600"/>
              </a:spcAft>
              <a:buNone/>
            </a:pPr>
            <a:r>
              <a:rPr lang="en-US" sz="9600"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Thí</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tìm</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hiểu</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kỹ</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tài</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liệu</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hướng</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dẫn</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phải</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thực</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hiện</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đúng</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đủ</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hết</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quy</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trình</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đăng</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ký</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xét</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9600" b="1"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p>
          <a:p>
            <a:endParaRPr lang="en-US" dirty="0"/>
          </a:p>
        </p:txBody>
      </p:sp>
    </p:spTree>
    <p:extLst>
      <p:ext uri="{BB962C8B-B14F-4D97-AF65-F5344CB8AC3E}">
        <p14:creationId xmlns:p14="http://schemas.microsoft.com/office/powerpoint/2010/main" val="393254031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COLOR 101">
      <a:dk1>
        <a:sysClr val="windowText" lastClr="000000"/>
      </a:dk1>
      <a:lt1>
        <a:sysClr val="window" lastClr="FFFFFF"/>
      </a:lt1>
      <a:dk2>
        <a:srgbClr val="44546A"/>
      </a:dk2>
      <a:lt2>
        <a:srgbClr val="E7E6E6"/>
      </a:lt2>
      <a:accent1>
        <a:srgbClr val="82C650"/>
      </a:accent1>
      <a:accent2>
        <a:srgbClr val="5CBE7A"/>
      </a:accent2>
      <a:accent3>
        <a:srgbClr val="2CB8AE"/>
      </a:accent3>
      <a:accent4>
        <a:srgbClr val="24A8C2"/>
      </a:accent4>
      <a:accent5>
        <a:srgbClr val="249ED2"/>
      </a:accent5>
      <a:accent6>
        <a:srgbClr val="3F3F3F"/>
      </a:accent6>
      <a:hlink>
        <a:srgbClr val="FFFFFF"/>
      </a:hlink>
      <a:folHlink>
        <a:srgbClr val="FFFFF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over and End Slide Master">
  <a:themeElements>
    <a:clrScheme name="ALLPPT-COLOR 101">
      <a:dk1>
        <a:sysClr val="windowText" lastClr="000000"/>
      </a:dk1>
      <a:lt1>
        <a:sysClr val="window" lastClr="FFFFFF"/>
      </a:lt1>
      <a:dk2>
        <a:srgbClr val="44546A"/>
      </a:dk2>
      <a:lt2>
        <a:srgbClr val="E7E6E6"/>
      </a:lt2>
      <a:accent1>
        <a:srgbClr val="82C650"/>
      </a:accent1>
      <a:accent2>
        <a:srgbClr val="5CBE7A"/>
      </a:accent2>
      <a:accent3>
        <a:srgbClr val="2CB8AE"/>
      </a:accent3>
      <a:accent4>
        <a:srgbClr val="24A8C2"/>
      </a:accent4>
      <a:accent5>
        <a:srgbClr val="249ED2"/>
      </a:accent5>
      <a:accent6>
        <a:srgbClr val="3F3F3F"/>
      </a:accent6>
      <a:hlink>
        <a:srgbClr val="FFFFFF"/>
      </a:hlink>
      <a:folHlink>
        <a:srgbClr val="FFFFF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2951</TotalTime>
  <Words>2450</Words>
  <Application>Microsoft Office PowerPoint</Application>
  <PresentationFormat>Custom</PresentationFormat>
  <Paragraphs>156</Paragraphs>
  <Slides>19</Slides>
  <Notes>0</Notes>
  <HiddenSlides>0</HiddenSlides>
  <MMClips>0</MMClips>
  <ScaleCrop>false</ScaleCrop>
  <HeadingPairs>
    <vt:vector size="4" baseType="variant">
      <vt:variant>
        <vt:lpstr>Theme</vt:lpstr>
      </vt:variant>
      <vt:variant>
        <vt:i4>3</vt:i4>
      </vt:variant>
      <vt:variant>
        <vt:lpstr>Slide Titles</vt:lpstr>
      </vt:variant>
      <vt:variant>
        <vt:i4>19</vt:i4>
      </vt:variant>
    </vt:vector>
  </HeadingPairs>
  <TitlesOfParts>
    <vt:vector size="22" baseType="lpstr">
      <vt:lpstr>Office Theme</vt:lpstr>
      <vt:lpstr>Contents Slide Master</vt:lpstr>
      <vt:lpstr>Cover and End Slide Master</vt:lpstr>
      <vt:lpstr>PowerPoint Presentation</vt:lpstr>
      <vt:lpstr>PowerPoint Presentation</vt:lpstr>
      <vt:lpstr>1. THÔNG TIN CHUNG KỲ THI THPT</vt:lpstr>
      <vt:lpstr>2. QUY CHẾ TUYỂN SINH </vt:lpstr>
      <vt:lpstr>2. QUY CHẾ TUYỂN SINH </vt:lpstr>
      <vt:lpstr>2. QUY CHẾ TUYỂN SINH – THÍ SINH</vt:lpstr>
      <vt:lpstr>2. QUY CHẾ TUYỂN SINH </vt:lpstr>
      <vt:lpstr>2. QUY CHẾ TUYỂN SINH </vt:lpstr>
      <vt:lpstr>2. QUY CHẾ TUYỂN SINH </vt:lpstr>
      <vt:lpstr>2. QUY CHẾ TUYỂN SINH </vt:lpstr>
      <vt:lpstr>2. QUY CHẾ TUYỂN SINH </vt:lpstr>
      <vt:lpstr>2. QUY CHẾ TUYỂN SINH- SỞ GIÁO DỤC VÀ ĐÀO TẠO </vt:lpstr>
      <vt:lpstr>2. QUY CHẾ TUYỂN SINH- SỞ GIÁO DỤC VÀ ĐÀO TẠO </vt:lpstr>
      <vt:lpstr>2. QUY CHẾ TUYỂN SINH </vt:lpstr>
      <vt:lpstr>3. CÁC VĂN BẢN HƯỚNG DẪN TRIỂN KHAI CÔNG TÁC TUYỂN SINH</vt:lpstr>
      <vt:lpstr>3. CÁC VĂN BẢN MỚI BAN HÀNH VỀ CHÍNH SÁCH ƯU TIÊN TRONG TUYỂN SINH</vt:lpstr>
      <vt:lpstr>4. HỆ THỐNG PHẦN MỀM TUYỂN SINH CHUNG </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vnha</dc:creator>
  <cp:lastModifiedBy>ACER</cp:lastModifiedBy>
  <cp:revision>370</cp:revision>
  <cp:lastPrinted>2022-06-29T10:07:54Z</cp:lastPrinted>
  <dcterms:created xsi:type="dcterms:W3CDTF">2021-03-22T14:50:11Z</dcterms:created>
  <dcterms:modified xsi:type="dcterms:W3CDTF">2022-07-09T23:22:45Z</dcterms:modified>
</cp:coreProperties>
</file>